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747" r:id="rId2"/>
    <p:sldMasterId id="2147483757" r:id="rId3"/>
    <p:sldMasterId id="2147483792" r:id="rId4"/>
  </p:sldMasterIdLst>
  <p:notesMasterIdLst>
    <p:notesMasterId r:id="rId22"/>
  </p:notesMasterIdLst>
  <p:handoutMasterIdLst>
    <p:handoutMasterId r:id="rId23"/>
  </p:handoutMasterIdLst>
  <p:sldIdLst>
    <p:sldId id="468" r:id="rId5"/>
    <p:sldId id="2297" r:id="rId6"/>
    <p:sldId id="2286" r:id="rId7"/>
    <p:sldId id="524" r:id="rId8"/>
    <p:sldId id="605" r:id="rId9"/>
    <p:sldId id="2294" r:id="rId10"/>
    <p:sldId id="529" r:id="rId11"/>
    <p:sldId id="2290" r:id="rId12"/>
    <p:sldId id="316" r:id="rId13"/>
    <p:sldId id="2289" r:id="rId14"/>
    <p:sldId id="2299" r:id="rId15"/>
    <p:sldId id="2293" r:id="rId16"/>
    <p:sldId id="2300" r:id="rId17"/>
    <p:sldId id="429" r:id="rId18"/>
    <p:sldId id="2274" r:id="rId19"/>
    <p:sldId id="2285" r:id="rId20"/>
    <p:sldId id="284" r:id="rId21"/>
  </p:sldIdLst>
  <p:sldSz cx="12192000" cy="6858000"/>
  <p:notesSz cx="6797675" cy="9926638"/>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ALLER, Steve" initials="WS" lastIdx="16" clrIdx="6">
    <p:extLst>
      <p:ext uri="{19B8F6BF-5375-455C-9EA6-DF929625EA0E}">
        <p15:presenceInfo xmlns:p15="http://schemas.microsoft.com/office/powerpoint/2012/main" userId="S::Steve.Waller@safetyandquality.gov.au::51ffb089-e32f-418b-b7b6-b898ceaaf4a8" providerId="AD"/>
      </p:ext>
    </p:extLst>
  </p:cmAuthor>
  <p:cmAuthor id="1" name="BHASALE, Alice" initials="BA" lastIdx="8" clrIdx="0">
    <p:extLst>
      <p:ext uri="{19B8F6BF-5375-455C-9EA6-DF929625EA0E}">
        <p15:presenceInfo xmlns:p15="http://schemas.microsoft.com/office/powerpoint/2012/main" userId="BHASALE, Alice" providerId="None"/>
      </p:ext>
    </p:extLst>
  </p:cmAuthor>
  <p:cmAuthor id="8" name="FORSYTH, Amy" initials="FA" lastIdx="27" clrIdx="7">
    <p:extLst>
      <p:ext uri="{19B8F6BF-5375-455C-9EA6-DF929625EA0E}">
        <p15:presenceInfo xmlns:p15="http://schemas.microsoft.com/office/powerpoint/2012/main" userId="S::Amy.Forsyth@safetyandquality.gov.au::3fa5f848-5214-4476-b682-bb60be1832af" providerId="AD"/>
      </p:ext>
    </p:extLst>
  </p:cmAuthor>
  <p:cmAuthor id="2" name="Lisa Gray" initials="LG" lastIdx="35" clrIdx="1">
    <p:extLst>
      <p:ext uri="{19B8F6BF-5375-455C-9EA6-DF929625EA0E}">
        <p15:presenceInfo xmlns:p15="http://schemas.microsoft.com/office/powerpoint/2012/main" userId="S-1-5-21-6776287-205683911-1939875897-42952" providerId="AD"/>
      </p:ext>
    </p:extLst>
  </p:cmAuthor>
  <p:cmAuthor id="3" name="Julia Richardson" initials="JR" lastIdx="81" clrIdx="2">
    <p:extLst>
      <p:ext uri="{19B8F6BF-5375-455C-9EA6-DF929625EA0E}">
        <p15:presenceInfo xmlns:p15="http://schemas.microsoft.com/office/powerpoint/2012/main" userId="8810c06c6cb4680a" providerId="Windows Live"/>
      </p:ext>
    </p:extLst>
  </p:cmAuthor>
  <p:cmAuthor id="4" name="LANE, Christina" initials="LC" lastIdx="1" clrIdx="3">
    <p:extLst>
      <p:ext uri="{19B8F6BF-5375-455C-9EA6-DF929625EA0E}">
        <p15:presenceInfo xmlns:p15="http://schemas.microsoft.com/office/powerpoint/2012/main" userId="S-1-5-21-6776287-205683911-1939875897-480696" providerId="AD"/>
      </p:ext>
    </p:extLst>
  </p:cmAuthor>
  <p:cmAuthor id="5" name="BHASALE, Alice" initials="BA [2]" lastIdx="15" clrIdx="4">
    <p:extLst>
      <p:ext uri="{19B8F6BF-5375-455C-9EA6-DF929625EA0E}">
        <p15:presenceInfo xmlns:p15="http://schemas.microsoft.com/office/powerpoint/2012/main" userId="S-1-5-21-6776287-205683911-1939875897-162288" providerId="AD"/>
      </p:ext>
    </p:extLst>
  </p:cmAuthor>
  <p:cmAuthor id="6" name="BHASALE, Alice" initials="BA [3]" lastIdx="195" clrIdx="5">
    <p:extLst>
      <p:ext uri="{19B8F6BF-5375-455C-9EA6-DF929625EA0E}">
        <p15:presenceInfo xmlns:p15="http://schemas.microsoft.com/office/powerpoint/2012/main" userId="S::Alice.Bhasale@safetyandquality.gov.au::09587058-8428-45c3-a54b-be0b53eafd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B2F"/>
    <a:srgbClr val="25B2B5"/>
    <a:srgbClr val="0A9EA0"/>
    <a:srgbClr val="006060"/>
    <a:srgbClr val="F1FB83"/>
    <a:srgbClr val="000000"/>
    <a:srgbClr val="005470"/>
    <a:srgbClr val="00999E"/>
    <a:srgbClr val="00AAE2"/>
    <a:srgbClr val="1178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364" autoAdjust="0"/>
  </p:normalViewPr>
  <p:slideViewPr>
    <p:cSldViewPr>
      <p:cViewPr varScale="1">
        <p:scale>
          <a:sx n="75" d="100"/>
          <a:sy n="75" d="100"/>
        </p:scale>
        <p:origin x="54" y="65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92" d="100"/>
          <a:sy n="92"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DCEB7-026F-4961-97B3-B52A3018ABF7}" type="doc">
      <dgm:prSet loTypeId="urn:microsoft.com/office/officeart/2005/8/layout/StepDownProcess" loCatId="process" qsTypeId="urn:microsoft.com/office/officeart/2005/8/quickstyle/simple1" qsCatId="simple" csTypeId="urn:microsoft.com/office/officeart/2005/8/colors/accent2_2" csCatId="accent2" phldr="1"/>
      <dgm:spPr/>
      <dgm:t>
        <a:bodyPr/>
        <a:lstStyle/>
        <a:p>
          <a:endParaRPr lang="en-AU"/>
        </a:p>
      </dgm:t>
    </dgm:pt>
    <dgm:pt modelId="{6DA9BB53-6C21-46FB-AB50-EA5E2F5032B6}">
      <dgm:prSet phldrT="[Text]"/>
      <dgm:spPr>
        <a:solidFill>
          <a:srgbClr val="006060"/>
        </a:solidFill>
        <a:ln w="31750">
          <a:noFill/>
          <a:prstDash val="dash"/>
        </a:ln>
      </dgm:spPr>
      <dgm:t>
        <a:bodyPr/>
        <a:lstStyle/>
        <a:p>
          <a:r>
            <a:rPr lang="en-AU" b="1" dirty="0"/>
            <a:t>Evidence-practice gaps or variation</a:t>
          </a:r>
        </a:p>
      </dgm:t>
    </dgm:pt>
    <dgm:pt modelId="{797F4FDE-4828-4548-9121-BE36761880E9}" type="parTrans" cxnId="{318CB19A-B87B-4EC5-8849-F8A8CC6D4DE2}">
      <dgm:prSet/>
      <dgm:spPr/>
      <dgm:t>
        <a:bodyPr/>
        <a:lstStyle/>
        <a:p>
          <a:endParaRPr lang="en-AU"/>
        </a:p>
      </dgm:t>
    </dgm:pt>
    <dgm:pt modelId="{CD1401C8-47F0-4C81-9CAC-C86A4326E6AF}" type="sibTrans" cxnId="{318CB19A-B87B-4EC5-8849-F8A8CC6D4DE2}">
      <dgm:prSet/>
      <dgm:spPr/>
      <dgm:t>
        <a:bodyPr/>
        <a:lstStyle/>
        <a:p>
          <a:endParaRPr lang="en-AU"/>
        </a:p>
      </dgm:t>
    </dgm:pt>
    <dgm:pt modelId="{F550CDAD-5791-4363-84EA-5E29C7E38D77}">
      <dgm:prSet phldrT="[Text]" custT="1"/>
      <dgm:spPr/>
      <dgm:t>
        <a:bodyPr/>
        <a:lstStyle/>
        <a:p>
          <a:r>
            <a:rPr lang="en-AU" sz="1800" b="0" dirty="0">
              <a:solidFill>
                <a:schemeClr val="bg1"/>
              </a:solidFill>
            </a:rPr>
            <a:t>Recommended care vs current practice</a:t>
          </a:r>
        </a:p>
      </dgm:t>
    </dgm:pt>
    <dgm:pt modelId="{CA07FED3-D878-45F2-B84E-447C51911B5F}" type="parTrans" cxnId="{D4BBED09-67AB-4A57-A199-56DEABF65FBA}">
      <dgm:prSet/>
      <dgm:spPr/>
      <dgm:t>
        <a:bodyPr/>
        <a:lstStyle/>
        <a:p>
          <a:endParaRPr lang="en-AU"/>
        </a:p>
      </dgm:t>
    </dgm:pt>
    <dgm:pt modelId="{E4270239-BE02-40BD-8B9D-DED2C6F78340}" type="sibTrans" cxnId="{D4BBED09-67AB-4A57-A199-56DEABF65FBA}">
      <dgm:prSet/>
      <dgm:spPr/>
      <dgm:t>
        <a:bodyPr/>
        <a:lstStyle/>
        <a:p>
          <a:endParaRPr lang="en-AU"/>
        </a:p>
      </dgm:t>
    </dgm:pt>
    <dgm:pt modelId="{B94EF950-A99B-4616-A342-4E323B8679A5}">
      <dgm:prSet phldrT="[Text]" custT="1"/>
      <dgm:spPr/>
      <dgm:t>
        <a:bodyPr/>
        <a:lstStyle/>
        <a:p>
          <a:r>
            <a:rPr lang="en-AU" sz="1800" b="0" dirty="0">
              <a:solidFill>
                <a:schemeClr val="bg1"/>
              </a:solidFill>
            </a:rPr>
            <a:t>Who/what/when</a:t>
          </a:r>
        </a:p>
      </dgm:t>
    </dgm:pt>
    <dgm:pt modelId="{660C36E5-1D50-4695-B5A9-1C458D52C2E6}">
      <dgm:prSet phldrT="[Text]" custT="1"/>
      <dgm:spPr/>
      <dgm:t>
        <a:bodyPr/>
        <a:lstStyle/>
        <a:p>
          <a:r>
            <a:rPr lang="en-AU" sz="1800" b="0" dirty="0">
              <a:solidFill>
                <a:schemeClr val="bg1"/>
              </a:solidFill>
            </a:rPr>
            <a:t>Implementable</a:t>
          </a:r>
        </a:p>
      </dgm:t>
    </dgm:pt>
    <dgm:pt modelId="{29452E0E-0DAB-4681-A5C6-2B69086E448B}">
      <dgm:prSet phldrT="[Text]" custT="1"/>
      <dgm:spPr/>
      <dgm:t>
        <a:bodyPr/>
        <a:lstStyle/>
        <a:p>
          <a:r>
            <a:rPr lang="en-AU" sz="1800" b="0" dirty="0">
              <a:solidFill>
                <a:schemeClr val="bg1"/>
              </a:solidFill>
            </a:rPr>
            <a:t>Measurable</a:t>
          </a:r>
        </a:p>
      </dgm:t>
    </dgm:pt>
    <dgm:pt modelId="{3B83B85E-1F50-44DA-9866-41BD384E6041}">
      <dgm:prSet phldrT="[Text]" custT="1"/>
      <dgm:spPr/>
      <dgm:t>
        <a:bodyPr/>
        <a:lstStyle/>
        <a:p>
          <a:r>
            <a:rPr lang="en-AU" sz="1800" b="0" dirty="0">
              <a:solidFill>
                <a:schemeClr val="bg1"/>
              </a:solidFill>
            </a:rPr>
            <a:t>Actionable</a:t>
          </a:r>
        </a:p>
      </dgm:t>
    </dgm:pt>
    <dgm:pt modelId="{E6E901AE-0A94-4464-BFFF-37B9ECFFF87A}">
      <dgm:prSet phldrT="[Text]"/>
      <dgm:spPr>
        <a:solidFill>
          <a:srgbClr val="006060"/>
        </a:solidFill>
        <a:ln>
          <a:noFill/>
          <a:prstDash val="dash"/>
        </a:ln>
      </dgm:spPr>
      <dgm:t>
        <a:bodyPr/>
        <a:lstStyle/>
        <a:p>
          <a:r>
            <a:rPr lang="en-AU" b="1" dirty="0"/>
            <a:t>Quality statements and indicators</a:t>
          </a:r>
        </a:p>
      </dgm:t>
    </dgm:pt>
    <dgm:pt modelId="{680568D4-3FD5-41AA-9D4E-84EDDD228D6B}" type="sibTrans" cxnId="{8A57D342-BF1C-41E5-B418-D1CDC0D69771}">
      <dgm:prSet/>
      <dgm:spPr/>
      <dgm:t>
        <a:bodyPr/>
        <a:lstStyle/>
        <a:p>
          <a:endParaRPr lang="en-AU"/>
        </a:p>
      </dgm:t>
    </dgm:pt>
    <dgm:pt modelId="{9E53822F-1690-4FD9-B887-9952C98733F6}" type="parTrans" cxnId="{8A57D342-BF1C-41E5-B418-D1CDC0D69771}">
      <dgm:prSet/>
      <dgm:spPr/>
      <dgm:t>
        <a:bodyPr/>
        <a:lstStyle/>
        <a:p>
          <a:endParaRPr lang="en-AU"/>
        </a:p>
      </dgm:t>
    </dgm:pt>
    <dgm:pt modelId="{E2D255E0-2150-489D-9B75-76C846A159A3}" type="sibTrans" cxnId="{AC9E06C4-C343-4C1F-89D9-C641C6D0F828}">
      <dgm:prSet/>
      <dgm:spPr/>
      <dgm:t>
        <a:bodyPr/>
        <a:lstStyle/>
        <a:p>
          <a:endParaRPr lang="en-AU"/>
        </a:p>
      </dgm:t>
    </dgm:pt>
    <dgm:pt modelId="{1016817A-6D09-47F8-8A89-D80C14F051C7}" type="parTrans" cxnId="{AC9E06C4-C343-4C1F-89D9-C641C6D0F828}">
      <dgm:prSet/>
      <dgm:spPr/>
      <dgm:t>
        <a:bodyPr/>
        <a:lstStyle/>
        <a:p>
          <a:endParaRPr lang="en-AU"/>
        </a:p>
      </dgm:t>
    </dgm:pt>
    <dgm:pt modelId="{03B353CE-279C-453A-B00F-A8A778C0A0DC}" type="sibTrans" cxnId="{723D7EFD-13AE-45E2-8854-4E6F1FF99549}">
      <dgm:prSet/>
      <dgm:spPr/>
      <dgm:t>
        <a:bodyPr/>
        <a:lstStyle/>
        <a:p>
          <a:endParaRPr lang="en-AU"/>
        </a:p>
      </dgm:t>
    </dgm:pt>
    <dgm:pt modelId="{290136C9-9CDD-4D33-88FE-0594850E1B22}" type="parTrans" cxnId="{723D7EFD-13AE-45E2-8854-4E6F1FF99549}">
      <dgm:prSet/>
      <dgm:spPr/>
      <dgm:t>
        <a:bodyPr/>
        <a:lstStyle/>
        <a:p>
          <a:endParaRPr lang="en-AU"/>
        </a:p>
      </dgm:t>
    </dgm:pt>
    <dgm:pt modelId="{3D64F31C-A703-44C8-8B8F-07601094CF93}" type="sibTrans" cxnId="{17768A39-9AD1-4A0D-8E81-BAEDC7907829}">
      <dgm:prSet/>
      <dgm:spPr/>
      <dgm:t>
        <a:bodyPr/>
        <a:lstStyle/>
        <a:p>
          <a:endParaRPr lang="en-AU"/>
        </a:p>
      </dgm:t>
    </dgm:pt>
    <dgm:pt modelId="{C1286C85-811F-4F64-BB46-3B010A42A7AA}" type="parTrans" cxnId="{17768A39-9AD1-4A0D-8E81-BAEDC7907829}">
      <dgm:prSet/>
      <dgm:spPr/>
      <dgm:t>
        <a:bodyPr/>
        <a:lstStyle/>
        <a:p>
          <a:endParaRPr lang="en-AU"/>
        </a:p>
      </dgm:t>
    </dgm:pt>
    <dgm:pt modelId="{94A8363C-BD0C-4BAD-A917-C6F85D7FDE6A}" type="sibTrans" cxnId="{C25C289E-59A7-457A-B763-6DA260B8E51D}">
      <dgm:prSet/>
      <dgm:spPr/>
      <dgm:t>
        <a:bodyPr/>
        <a:lstStyle/>
        <a:p>
          <a:endParaRPr lang="en-AU"/>
        </a:p>
      </dgm:t>
    </dgm:pt>
    <dgm:pt modelId="{D2B1A08D-F9A2-48B6-AC12-AE086097CF8D}" type="parTrans" cxnId="{C25C289E-59A7-457A-B763-6DA260B8E51D}">
      <dgm:prSet/>
      <dgm:spPr/>
      <dgm:t>
        <a:bodyPr/>
        <a:lstStyle/>
        <a:p>
          <a:endParaRPr lang="en-AU"/>
        </a:p>
      </dgm:t>
    </dgm:pt>
    <dgm:pt modelId="{1EDDA654-C821-4C4F-BB75-A31110B1305E}">
      <dgm:prSet phldrT="[Text]" custT="1"/>
      <dgm:spPr/>
      <dgm:t>
        <a:bodyPr/>
        <a:lstStyle/>
        <a:p>
          <a:r>
            <a:rPr lang="en-AU" sz="1800" b="0" dirty="0">
              <a:solidFill>
                <a:schemeClr val="bg1"/>
              </a:solidFill>
            </a:rPr>
            <a:t>Improve patient experience &amp; outcomes</a:t>
          </a:r>
        </a:p>
      </dgm:t>
    </dgm:pt>
    <dgm:pt modelId="{7177F82C-014D-4D20-95F8-FF5F1FA1FB03}">
      <dgm:prSet phldrT="[Text]" custT="1"/>
      <dgm:spPr/>
      <dgm:t>
        <a:bodyPr/>
        <a:lstStyle/>
        <a:p>
          <a:r>
            <a:rPr lang="en-AU" sz="1800" b="0" dirty="0">
              <a:solidFill>
                <a:schemeClr val="bg1"/>
              </a:solidFill>
            </a:rPr>
            <a:t>Evidence to support</a:t>
          </a:r>
        </a:p>
      </dgm:t>
    </dgm:pt>
    <dgm:pt modelId="{DC391C01-C693-42FC-AA0B-4CB68634F581}">
      <dgm:prSet phldrT="[Text]" custT="1"/>
      <dgm:spPr/>
      <dgm:t>
        <a:bodyPr/>
        <a:lstStyle/>
        <a:p>
          <a:r>
            <a:rPr lang="en-AU" sz="1800" b="0" dirty="0">
              <a:solidFill>
                <a:schemeClr val="bg1"/>
              </a:solidFill>
            </a:rPr>
            <a:t>Potential to reduce variation</a:t>
          </a:r>
        </a:p>
      </dgm:t>
    </dgm:pt>
    <dgm:pt modelId="{9BB2A50C-5C42-4CA1-8E9D-F0CB929BA30A}">
      <dgm:prSet phldrT="[Text]" custT="1"/>
      <dgm:spPr>
        <a:solidFill>
          <a:srgbClr val="006060"/>
        </a:solidFill>
        <a:ln w="31750">
          <a:noFill/>
          <a:prstDash val="dash"/>
        </a:ln>
      </dgm:spPr>
      <dgm:t>
        <a:bodyPr/>
        <a:lstStyle/>
        <a:p>
          <a:r>
            <a:rPr lang="en-AU" sz="2050" b="1" dirty="0"/>
            <a:t>Key components of care</a:t>
          </a:r>
          <a:br>
            <a:rPr lang="en-AU" sz="2050" b="1" dirty="0"/>
          </a:br>
          <a:r>
            <a:rPr lang="en-AU" sz="2050" b="1" dirty="0"/>
            <a:t> (priority)</a:t>
          </a:r>
        </a:p>
      </dgm:t>
    </dgm:pt>
    <dgm:pt modelId="{927359D5-D91E-4120-88C3-8DF9D60A276D}" type="sibTrans" cxnId="{3E0267B0-89B6-420C-944E-E5EA4070BB7A}">
      <dgm:prSet/>
      <dgm:spPr/>
      <dgm:t>
        <a:bodyPr/>
        <a:lstStyle/>
        <a:p>
          <a:endParaRPr lang="en-AU"/>
        </a:p>
      </dgm:t>
    </dgm:pt>
    <dgm:pt modelId="{FCC4EBB8-DB21-4CF7-BCAC-7EB07520576B}" type="parTrans" cxnId="{3E0267B0-89B6-420C-944E-E5EA4070BB7A}">
      <dgm:prSet/>
      <dgm:spPr/>
      <dgm:t>
        <a:bodyPr/>
        <a:lstStyle/>
        <a:p>
          <a:endParaRPr lang="en-AU"/>
        </a:p>
      </dgm:t>
    </dgm:pt>
    <dgm:pt modelId="{C3634703-3778-422B-A529-49E230CEE951}" type="sibTrans" cxnId="{85F0F8A7-F86A-4596-918D-301FDB9AD80E}">
      <dgm:prSet/>
      <dgm:spPr/>
      <dgm:t>
        <a:bodyPr/>
        <a:lstStyle/>
        <a:p>
          <a:endParaRPr lang="en-AU"/>
        </a:p>
      </dgm:t>
    </dgm:pt>
    <dgm:pt modelId="{7C0A7EA9-68F7-40DB-A612-AE3330358914}" type="parTrans" cxnId="{85F0F8A7-F86A-4596-918D-301FDB9AD80E}">
      <dgm:prSet/>
      <dgm:spPr/>
      <dgm:t>
        <a:bodyPr/>
        <a:lstStyle/>
        <a:p>
          <a:endParaRPr lang="en-AU"/>
        </a:p>
      </dgm:t>
    </dgm:pt>
    <dgm:pt modelId="{4D50B4FA-5754-41BC-8894-3F3F61C72FA1}" type="sibTrans" cxnId="{AD02E67B-59CA-4890-9A30-8C8AA7397D3F}">
      <dgm:prSet/>
      <dgm:spPr/>
      <dgm:t>
        <a:bodyPr/>
        <a:lstStyle/>
        <a:p>
          <a:endParaRPr lang="en-AU"/>
        </a:p>
      </dgm:t>
    </dgm:pt>
    <dgm:pt modelId="{7C7B0B4B-E039-4C43-93D7-A677AC97F253}" type="parTrans" cxnId="{AD02E67B-59CA-4890-9A30-8C8AA7397D3F}">
      <dgm:prSet/>
      <dgm:spPr/>
      <dgm:t>
        <a:bodyPr/>
        <a:lstStyle/>
        <a:p>
          <a:endParaRPr lang="en-AU"/>
        </a:p>
      </dgm:t>
    </dgm:pt>
    <dgm:pt modelId="{F901F225-B760-4262-AAA1-45902804C547}" type="sibTrans" cxnId="{309DAD62-0C24-404E-A94C-BCE9A57578F8}">
      <dgm:prSet/>
      <dgm:spPr/>
      <dgm:t>
        <a:bodyPr/>
        <a:lstStyle/>
        <a:p>
          <a:endParaRPr lang="en-AU"/>
        </a:p>
      </dgm:t>
    </dgm:pt>
    <dgm:pt modelId="{30E2E06F-141E-4B28-91D9-7E2F51109F0F}" type="parTrans" cxnId="{309DAD62-0C24-404E-A94C-BCE9A57578F8}">
      <dgm:prSet/>
      <dgm:spPr/>
      <dgm:t>
        <a:bodyPr/>
        <a:lstStyle/>
        <a:p>
          <a:endParaRPr lang="en-AU"/>
        </a:p>
      </dgm:t>
    </dgm:pt>
    <dgm:pt modelId="{DAF44EC0-C541-4DA5-9338-696EAF05CB45}">
      <dgm:prSet phldrT="[Text]" custT="1"/>
      <dgm:spPr/>
      <dgm:t>
        <a:bodyPr/>
        <a:lstStyle/>
        <a:p>
          <a:r>
            <a:rPr lang="en-AU" sz="1800" b="0" dirty="0">
              <a:solidFill>
                <a:schemeClr val="bg1"/>
              </a:solidFill>
            </a:rPr>
            <a:t>Variation</a:t>
          </a:r>
        </a:p>
      </dgm:t>
    </dgm:pt>
    <dgm:pt modelId="{6B1F938F-38B7-41A8-8C0F-E1AF31CE319F}" type="parTrans" cxnId="{C157E427-4794-4743-8163-3A5A16B8A78B}">
      <dgm:prSet/>
      <dgm:spPr/>
      <dgm:t>
        <a:bodyPr/>
        <a:lstStyle/>
        <a:p>
          <a:endParaRPr lang="en-AU"/>
        </a:p>
      </dgm:t>
    </dgm:pt>
    <dgm:pt modelId="{42F0EEC5-4704-448C-B774-AA809EB3D75F}" type="sibTrans" cxnId="{C157E427-4794-4743-8163-3A5A16B8A78B}">
      <dgm:prSet/>
      <dgm:spPr/>
      <dgm:t>
        <a:bodyPr/>
        <a:lstStyle/>
        <a:p>
          <a:endParaRPr lang="en-AU"/>
        </a:p>
      </dgm:t>
    </dgm:pt>
    <dgm:pt modelId="{74212E47-C04A-4BEB-9627-89D28CF8D683}">
      <dgm:prSet phldrT="[Text]" custT="1"/>
      <dgm:spPr/>
      <dgm:t>
        <a:bodyPr/>
        <a:lstStyle/>
        <a:p>
          <a:r>
            <a:rPr lang="en-AU" sz="1800" b="0" dirty="0">
              <a:solidFill>
                <a:schemeClr val="bg1"/>
              </a:solidFill>
            </a:rPr>
            <a:t>Safety and quality issues</a:t>
          </a:r>
        </a:p>
      </dgm:t>
    </dgm:pt>
    <dgm:pt modelId="{581A5417-A464-4B75-9E39-B3938C88F107}" type="parTrans" cxnId="{4632C816-4576-4E43-A716-FE7D2347AD3B}">
      <dgm:prSet/>
      <dgm:spPr/>
      <dgm:t>
        <a:bodyPr/>
        <a:lstStyle/>
        <a:p>
          <a:endParaRPr lang="en-AU"/>
        </a:p>
      </dgm:t>
    </dgm:pt>
    <dgm:pt modelId="{0731314A-218E-45DB-9C96-33ACB90AFBED}" type="sibTrans" cxnId="{4632C816-4576-4E43-A716-FE7D2347AD3B}">
      <dgm:prSet/>
      <dgm:spPr/>
      <dgm:t>
        <a:bodyPr/>
        <a:lstStyle/>
        <a:p>
          <a:endParaRPr lang="en-AU"/>
        </a:p>
      </dgm:t>
    </dgm:pt>
    <dgm:pt modelId="{B58A636D-2057-404D-9A7A-B1AFEE5DB17E}">
      <dgm:prSet phldrT="[Text]" custT="1"/>
      <dgm:spPr/>
      <dgm:t>
        <a:bodyPr/>
        <a:lstStyle/>
        <a:p>
          <a:r>
            <a:rPr lang="en-AU" sz="1800" b="0" dirty="0">
              <a:solidFill>
                <a:schemeClr val="bg1"/>
              </a:solidFill>
            </a:rPr>
            <a:t>Measurable</a:t>
          </a:r>
        </a:p>
      </dgm:t>
    </dgm:pt>
    <dgm:pt modelId="{B7A95502-19D0-46B1-86C8-A5A9DD29D7F6}" type="parTrans" cxnId="{23BB5C14-3BD0-4DFE-AAE8-F03D19C36CE9}">
      <dgm:prSet/>
      <dgm:spPr/>
      <dgm:t>
        <a:bodyPr/>
        <a:lstStyle/>
        <a:p>
          <a:endParaRPr lang="en-AU"/>
        </a:p>
      </dgm:t>
    </dgm:pt>
    <dgm:pt modelId="{FC7A8CE9-AA42-47DA-8774-857E8E05C4F3}" type="sibTrans" cxnId="{23BB5C14-3BD0-4DFE-AAE8-F03D19C36CE9}">
      <dgm:prSet/>
      <dgm:spPr/>
      <dgm:t>
        <a:bodyPr/>
        <a:lstStyle/>
        <a:p>
          <a:endParaRPr lang="en-AU"/>
        </a:p>
      </dgm:t>
    </dgm:pt>
    <dgm:pt modelId="{50E2E408-0E65-491F-959D-943DD4B216F9}" type="pres">
      <dgm:prSet presAssocID="{BFBDCEB7-026F-4961-97B3-B52A3018ABF7}" presName="rootnode" presStyleCnt="0">
        <dgm:presLayoutVars>
          <dgm:chMax/>
          <dgm:chPref/>
          <dgm:dir/>
          <dgm:animLvl val="lvl"/>
        </dgm:presLayoutVars>
      </dgm:prSet>
      <dgm:spPr/>
    </dgm:pt>
    <dgm:pt modelId="{40757973-EBB6-4636-ABC0-45997629DBEA}" type="pres">
      <dgm:prSet presAssocID="{6DA9BB53-6C21-46FB-AB50-EA5E2F5032B6}" presName="composite" presStyleCnt="0"/>
      <dgm:spPr/>
    </dgm:pt>
    <dgm:pt modelId="{D866E157-AA58-43F4-964A-CE7FA099D410}" type="pres">
      <dgm:prSet presAssocID="{6DA9BB53-6C21-46FB-AB50-EA5E2F5032B6}" presName="bentUpArrow1" presStyleLbl="alignImgPlace1" presStyleIdx="0" presStyleCnt="2" custLinFactNeighborX="2245"/>
      <dgm:spPr>
        <a:solidFill>
          <a:srgbClr val="BECB2F"/>
        </a:solidFill>
        <a:ln>
          <a:noFill/>
        </a:ln>
      </dgm:spPr>
    </dgm:pt>
    <dgm:pt modelId="{B9FA6689-CE7C-4CD1-92E8-02A40519FA24}" type="pres">
      <dgm:prSet presAssocID="{6DA9BB53-6C21-46FB-AB50-EA5E2F5032B6}" presName="ParentText" presStyleLbl="node1" presStyleIdx="0" presStyleCnt="3" custLinFactNeighborX="-27270">
        <dgm:presLayoutVars>
          <dgm:chMax val="1"/>
          <dgm:chPref val="1"/>
          <dgm:bulletEnabled val="1"/>
        </dgm:presLayoutVars>
      </dgm:prSet>
      <dgm:spPr/>
    </dgm:pt>
    <dgm:pt modelId="{06B6ECE2-4913-4093-87B4-E5917DF367C1}" type="pres">
      <dgm:prSet presAssocID="{6DA9BB53-6C21-46FB-AB50-EA5E2F5032B6}" presName="ChildText" presStyleLbl="revTx" presStyleIdx="0" presStyleCnt="3" custScaleX="357593" custLinFactX="2020" custLinFactNeighborX="100000" custLinFactNeighborY="-116">
        <dgm:presLayoutVars>
          <dgm:chMax val="0"/>
          <dgm:chPref val="0"/>
          <dgm:bulletEnabled val="1"/>
        </dgm:presLayoutVars>
      </dgm:prSet>
      <dgm:spPr/>
    </dgm:pt>
    <dgm:pt modelId="{C4322EBF-C7B9-4B18-989F-060906EEC6A9}" type="pres">
      <dgm:prSet presAssocID="{CD1401C8-47F0-4C81-9CAC-C86A4326E6AF}" presName="sibTrans" presStyleCnt="0"/>
      <dgm:spPr/>
    </dgm:pt>
    <dgm:pt modelId="{C70F5524-F333-4822-9499-62A89565F993}" type="pres">
      <dgm:prSet presAssocID="{9BB2A50C-5C42-4CA1-8E9D-F0CB929BA30A}" presName="composite" presStyleCnt="0"/>
      <dgm:spPr/>
    </dgm:pt>
    <dgm:pt modelId="{332853A2-888B-48AE-8DDC-AE800414773E}" type="pres">
      <dgm:prSet presAssocID="{9BB2A50C-5C42-4CA1-8E9D-F0CB929BA30A}" presName="bentUpArrow1" presStyleLbl="alignImgPlace1" presStyleIdx="1" presStyleCnt="2"/>
      <dgm:spPr>
        <a:solidFill>
          <a:srgbClr val="BECB2F"/>
        </a:solidFill>
        <a:ln>
          <a:noFill/>
        </a:ln>
      </dgm:spPr>
    </dgm:pt>
    <dgm:pt modelId="{3CDBB8EB-8766-4904-8EE6-D66197B5EC05}" type="pres">
      <dgm:prSet presAssocID="{9BB2A50C-5C42-4CA1-8E9D-F0CB929BA30A}" presName="ParentText" presStyleLbl="node1" presStyleIdx="1" presStyleCnt="3" custLinFactNeighborX="-27531" custLinFactNeighborY="-963">
        <dgm:presLayoutVars>
          <dgm:chMax val="1"/>
          <dgm:chPref val="1"/>
          <dgm:bulletEnabled val="1"/>
        </dgm:presLayoutVars>
      </dgm:prSet>
      <dgm:spPr/>
    </dgm:pt>
    <dgm:pt modelId="{DA1B6B2A-B6ED-41B0-AB92-EE4773006CF9}" type="pres">
      <dgm:prSet presAssocID="{9BB2A50C-5C42-4CA1-8E9D-F0CB929BA30A}" presName="ChildText" presStyleLbl="revTx" presStyleIdx="1" presStyleCnt="3" custScaleX="340554" custLinFactNeighborX="86678" custLinFactNeighborY="1020">
        <dgm:presLayoutVars>
          <dgm:chMax val="0"/>
          <dgm:chPref val="0"/>
          <dgm:bulletEnabled val="1"/>
        </dgm:presLayoutVars>
      </dgm:prSet>
      <dgm:spPr/>
    </dgm:pt>
    <dgm:pt modelId="{58B9BE28-0FD0-42D2-8F47-D4892EA55D6D}" type="pres">
      <dgm:prSet presAssocID="{927359D5-D91E-4120-88C3-8DF9D60A276D}" presName="sibTrans" presStyleCnt="0"/>
      <dgm:spPr/>
    </dgm:pt>
    <dgm:pt modelId="{4BD42D8C-7538-483A-A050-000498E872F2}" type="pres">
      <dgm:prSet presAssocID="{E6E901AE-0A94-4464-BFFF-37B9ECFFF87A}" presName="composite" presStyleCnt="0"/>
      <dgm:spPr/>
    </dgm:pt>
    <dgm:pt modelId="{53C1148B-6E37-4690-AB05-97852E5C7402}" type="pres">
      <dgm:prSet presAssocID="{E6E901AE-0A94-4464-BFFF-37B9ECFFF87A}" presName="ParentText" presStyleLbl="node1" presStyleIdx="2" presStyleCnt="3" custLinFactNeighborX="-24605" custLinFactNeighborY="-45">
        <dgm:presLayoutVars>
          <dgm:chMax val="1"/>
          <dgm:chPref val="1"/>
          <dgm:bulletEnabled val="1"/>
        </dgm:presLayoutVars>
      </dgm:prSet>
      <dgm:spPr/>
    </dgm:pt>
    <dgm:pt modelId="{30528302-54AD-4972-9DDD-6F2E87D8CA10}" type="pres">
      <dgm:prSet presAssocID="{E6E901AE-0A94-4464-BFFF-37B9ECFFF87A}" presName="FinalChildText" presStyleLbl="revTx" presStyleIdx="2" presStyleCnt="3" custScaleX="171167" custLinFactNeighborX="5952" custLinFactNeighborY="2157">
        <dgm:presLayoutVars>
          <dgm:chMax val="0"/>
          <dgm:chPref val="0"/>
          <dgm:bulletEnabled val="1"/>
        </dgm:presLayoutVars>
      </dgm:prSet>
      <dgm:spPr/>
    </dgm:pt>
  </dgm:ptLst>
  <dgm:cxnLst>
    <dgm:cxn modelId="{D4BBED09-67AB-4A57-A199-56DEABF65FBA}" srcId="{6DA9BB53-6C21-46FB-AB50-EA5E2F5032B6}" destId="{F550CDAD-5791-4363-84EA-5E29C7E38D77}" srcOrd="0" destOrd="0" parTransId="{CA07FED3-D878-45F2-B84E-447C51911B5F}" sibTransId="{E4270239-BE02-40BD-8B9D-DED2C6F78340}"/>
    <dgm:cxn modelId="{23BB5C14-3BD0-4DFE-AAE8-F03D19C36CE9}" srcId="{9BB2A50C-5C42-4CA1-8E9D-F0CB929BA30A}" destId="{B58A636D-2057-404D-9A7A-B1AFEE5DB17E}" srcOrd="3" destOrd="0" parTransId="{B7A95502-19D0-46B1-86C8-A5A9DD29D7F6}" sibTransId="{FC7A8CE9-AA42-47DA-8774-857E8E05C4F3}"/>
    <dgm:cxn modelId="{4632C816-4576-4E43-A716-FE7D2347AD3B}" srcId="{6DA9BB53-6C21-46FB-AB50-EA5E2F5032B6}" destId="{74212E47-C04A-4BEB-9627-89D28CF8D683}" srcOrd="2" destOrd="0" parTransId="{581A5417-A464-4B75-9E39-B3938C88F107}" sibTransId="{0731314A-218E-45DB-9C96-33ACB90AFBED}"/>
    <dgm:cxn modelId="{FED5EB23-9BDE-4FB9-9072-E9BC5288AF4F}" type="presOf" srcId="{1EDDA654-C821-4C4F-BB75-A31110B1305E}" destId="{DA1B6B2A-B6ED-41B0-AB92-EE4773006CF9}" srcOrd="0" destOrd="2" presId="urn:microsoft.com/office/officeart/2005/8/layout/StepDownProcess"/>
    <dgm:cxn modelId="{C157E427-4794-4743-8163-3A5A16B8A78B}" srcId="{6DA9BB53-6C21-46FB-AB50-EA5E2F5032B6}" destId="{DAF44EC0-C541-4DA5-9338-696EAF05CB45}" srcOrd="1" destOrd="0" parTransId="{6B1F938F-38B7-41A8-8C0F-E1AF31CE319F}" sibTransId="{42F0EEC5-4704-448C-B774-AA809EB3D75F}"/>
    <dgm:cxn modelId="{CBA9D829-7A9A-4CF5-BB48-ABB28B707CB2}" type="presOf" srcId="{B94EF950-A99B-4616-A342-4E323B8679A5}" destId="{30528302-54AD-4972-9DDD-6F2E87D8CA10}" srcOrd="0" destOrd="3" presId="urn:microsoft.com/office/officeart/2005/8/layout/StepDownProcess"/>
    <dgm:cxn modelId="{D1DE8233-5C1D-4F8D-B6D8-8FC9EAB749C3}" type="presOf" srcId="{74212E47-C04A-4BEB-9627-89D28CF8D683}" destId="{06B6ECE2-4913-4093-87B4-E5917DF367C1}" srcOrd="0" destOrd="2" presId="urn:microsoft.com/office/officeart/2005/8/layout/StepDownProcess"/>
    <dgm:cxn modelId="{87ECC536-41BF-414C-B471-AE719F36702D}" type="presOf" srcId="{DC391C01-C693-42FC-AA0B-4CB68634F581}" destId="{DA1B6B2A-B6ED-41B0-AB92-EE4773006CF9}" srcOrd="0" destOrd="0" presId="urn:microsoft.com/office/officeart/2005/8/layout/StepDownProcess"/>
    <dgm:cxn modelId="{17768A39-9AD1-4A0D-8E81-BAEDC7907829}" srcId="{E6E901AE-0A94-4464-BFFF-37B9ECFFF87A}" destId="{29452E0E-0DAB-4681-A5C6-2B69086E448B}" srcOrd="1" destOrd="0" parTransId="{C1286C85-811F-4F64-BB46-3B010A42A7AA}" sibTransId="{3D64F31C-A703-44C8-8B8F-07601094CF93}"/>
    <dgm:cxn modelId="{4CB5115F-C76A-44D9-B1A3-9E9DC7A53B8C}" type="presOf" srcId="{F550CDAD-5791-4363-84EA-5E29C7E38D77}" destId="{06B6ECE2-4913-4093-87B4-E5917DF367C1}" srcOrd="0" destOrd="0" presId="urn:microsoft.com/office/officeart/2005/8/layout/StepDownProcess"/>
    <dgm:cxn modelId="{309DAD62-0C24-404E-A94C-BCE9A57578F8}" srcId="{9BB2A50C-5C42-4CA1-8E9D-F0CB929BA30A}" destId="{DC391C01-C693-42FC-AA0B-4CB68634F581}" srcOrd="0" destOrd="0" parTransId="{30E2E06F-141E-4B28-91D9-7E2F51109F0F}" sibTransId="{F901F225-B760-4262-AAA1-45902804C547}"/>
    <dgm:cxn modelId="{8A57D342-BF1C-41E5-B418-D1CDC0D69771}" srcId="{BFBDCEB7-026F-4961-97B3-B52A3018ABF7}" destId="{E6E901AE-0A94-4464-BFFF-37B9ECFFF87A}" srcOrd="2" destOrd="0" parTransId="{9E53822F-1690-4FD9-B887-9952C98733F6}" sibTransId="{680568D4-3FD5-41AA-9D4E-84EDDD228D6B}"/>
    <dgm:cxn modelId="{ADDB2653-BFB5-4747-AAA4-5453358C7A4A}" type="presOf" srcId="{BFBDCEB7-026F-4961-97B3-B52A3018ABF7}" destId="{50E2E408-0E65-491F-959D-943DD4B216F9}" srcOrd="0" destOrd="0" presId="urn:microsoft.com/office/officeart/2005/8/layout/StepDownProcess"/>
    <dgm:cxn modelId="{D8C5D97B-140B-41A6-A6ED-32138DEFFF03}" type="presOf" srcId="{E6E901AE-0A94-4464-BFFF-37B9ECFFF87A}" destId="{53C1148B-6E37-4690-AB05-97852E5C7402}" srcOrd="0" destOrd="0" presId="urn:microsoft.com/office/officeart/2005/8/layout/StepDownProcess"/>
    <dgm:cxn modelId="{AD02E67B-59CA-4890-9A30-8C8AA7397D3F}" srcId="{9BB2A50C-5C42-4CA1-8E9D-F0CB929BA30A}" destId="{7177F82C-014D-4D20-95F8-FF5F1FA1FB03}" srcOrd="1" destOrd="0" parTransId="{7C7B0B4B-E039-4C43-93D7-A677AC97F253}" sibTransId="{4D50B4FA-5754-41BC-8894-3F3F61C72FA1}"/>
    <dgm:cxn modelId="{E6A92984-7255-4C7C-B26B-DF7143110589}" type="presOf" srcId="{3B83B85E-1F50-44DA-9866-41BD384E6041}" destId="{30528302-54AD-4972-9DDD-6F2E87D8CA10}" srcOrd="0" destOrd="0" presId="urn:microsoft.com/office/officeart/2005/8/layout/StepDownProcess"/>
    <dgm:cxn modelId="{60347392-4B2A-4061-8BA0-296FCBBA251D}" type="presOf" srcId="{DAF44EC0-C541-4DA5-9338-696EAF05CB45}" destId="{06B6ECE2-4913-4093-87B4-E5917DF367C1}" srcOrd="0" destOrd="1" presId="urn:microsoft.com/office/officeart/2005/8/layout/StepDownProcess"/>
    <dgm:cxn modelId="{318CB19A-B87B-4EC5-8849-F8A8CC6D4DE2}" srcId="{BFBDCEB7-026F-4961-97B3-B52A3018ABF7}" destId="{6DA9BB53-6C21-46FB-AB50-EA5E2F5032B6}" srcOrd="0" destOrd="0" parTransId="{797F4FDE-4828-4548-9121-BE36761880E9}" sibTransId="{CD1401C8-47F0-4C81-9CAC-C86A4326E6AF}"/>
    <dgm:cxn modelId="{58EEB39A-DDDE-43EC-925F-B0ECFB92E4BB}" type="presOf" srcId="{B58A636D-2057-404D-9A7A-B1AFEE5DB17E}" destId="{DA1B6B2A-B6ED-41B0-AB92-EE4773006CF9}" srcOrd="0" destOrd="3" presId="urn:microsoft.com/office/officeart/2005/8/layout/StepDownProcess"/>
    <dgm:cxn modelId="{1B53059C-7D20-4674-A0BA-8E4AD29310A5}" type="presOf" srcId="{9BB2A50C-5C42-4CA1-8E9D-F0CB929BA30A}" destId="{3CDBB8EB-8766-4904-8EE6-D66197B5EC05}" srcOrd="0" destOrd="0" presId="urn:microsoft.com/office/officeart/2005/8/layout/StepDownProcess"/>
    <dgm:cxn modelId="{C25C289E-59A7-457A-B763-6DA260B8E51D}" srcId="{E6E901AE-0A94-4464-BFFF-37B9ECFFF87A}" destId="{3B83B85E-1F50-44DA-9866-41BD384E6041}" srcOrd="0" destOrd="0" parTransId="{D2B1A08D-F9A2-48B6-AC12-AE086097CF8D}" sibTransId="{94A8363C-BD0C-4BAD-A917-C6F85D7FDE6A}"/>
    <dgm:cxn modelId="{85F0F8A7-F86A-4596-918D-301FDB9AD80E}" srcId="{9BB2A50C-5C42-4CA1-8E9D-F0CB929BA30A}" destId="{1EDDA654-C821-4C4F-BB75-A31110B1305E}" srcOrd="2" destOrd="0" parTransId="{7C0A7EA9-68F7-40DB-A612-AE3330358914}" sibTransId="{C3634703-3778-422B-A529-49E230CEE951}"/>
    <dgm:cxn modelId="{3E0267B0-89B6-420C-944E-E5EA4070BB7A}" srcId="{BFBDCEB7-026F-4961-97B3-B52A3018ABF7}" destId="{9BB2A50C-5C42-4CA1-8E9D-F0CB929BA30A}" srcOrd="1" destOrd="0" parTransId="{FCC4EBB8-DB21-4CF7-BCAC-7EB07520576B}" sibTransId="{927359D5-D91E-4120-88C3-8DF9D60A276D}"/>
    <dgm:cxn modelId="{AFE634BD-D276-41A4-8C17-071CA9F5D758}" type="presOf" srcId="{29452E0E-0DAB-4681-A5C6-2B69086E448B}" destId="{30528302-54AD-4972-9DDD-6F2E87D8CA10}" srcOrd="0" destOrd="1" presId="urn:microsoft.com/office/officeart/2005/8/layout/StepDownProcess"/>
    <dgm:cxn modelId="{AC9E06C4-C343-4C1F-89D9-C641C6D0F828}" srcId="{E6E901AE-0A94-4464-BFFF-37B9ECFFF87A}" destId="{B94EF950-A99B-4616-A342-4E323B8679A5}" srcOrd="3" destOrd="0" parTransId="{1016817A-6D09-47F8-8A89-D80C14F051C7}" sibTransId="{E2D255E0-2150-489D-9B75-76C846A159A3}"/>
    <dgm:cxn modelId="{B7CE79D4-6313-452E-8734-41B8865D9FE0}" type="presOf" srcId="{6DA9BB53-6C21-46FB-AB50-EA5E2F5032B6}" destId="{B9FA6689-CE7C-4CD1-92E8-02A40519FA24}" srcOrd="0" destOrd="0" presId="urn:microsoft.com/office/officeart/2005/8/layout/StepDownProcess"/>
    <dgm:cxn modelId="{489F96D6-1F8F-4655-A2A2-EA06D6995FCA}" type="presOf" srcId="{660C36E5-1D50-4695-B5A9-1C458D52C2E6}" destId="{30528302-54AD-4972-9DDD-6F2E87D8CA10}" srcOrd="0" destOrd="2" presId="urn:microsoft.com/office/officeart/2005/8/layout/StepDownProcess"/>
    <dgm:cxn modelId="{D5C965E5-8450-4BD1-A036-21B53AAB8EAC}" type="presOf" srcId="{7177F82C-014D-4D20-95F8-FF5F1FA1FB03}" destId="{DA1B6B2A-B6ED-41B0-AB92-EE4773006CF9}" srcOrd="0" destOrd="1" presId="urn:microsoft.com/office/officeart/2005/8/layout/StepDownProcess"/>
    <dgm:cxn modelId="{723D7EFD-13AE-45E2-8854-4E6F1FF99549}" srcId="{E6E901AE-0A94-4464-BFFF-37B9ECFFF87A}" destId="{660C36E5-1D50-4695-B5A9-1C458D52C2E6}" srcOrd="2" destOrd="0" parTransId="{290136C9-9CDD-4D33-88FE-0594850E1B22}" sibTransId="{03B353CE-279C-453A-B00F-A8A778C0A0DC}"/>
    <dgm:cxn modelId="{42CAB76E-AEED-4A04-AB88-B10A7D35F2E7}" type="presParOf" srcId="{50E2E408-0E65-491F-959D-943DD4B216F9}" destId="{40757973-EBB6-4636-ABC0-45997629DBEA}" srcOrd="0" destOrd="0" presId="urn:microsoft.com/office/officeart/2005/8/layout/StepDownProcess"/>
    <dgm:cxn modelId="{E18D9DD7-D21E-4ECA-9E20-09C389F879CD}" type="presParOf" srcId="{40757973-EBB6-4636-ABC0-45997629DBEA}" destId="{D866E157-AA58-43F4-964A-CE7FA099D410}" srcOrd="0" destOrd="0" presId="urn:microsoft.com/office/officeart/2005/8/layout/StepDownProcess"/>
    <dgm:cxn modelId="{FED06542-E2DF-44D5-9E1C-C4144CD20A96}" type="presParOf" srcId="{40757973-EBB6-4636-ABC0-45997629DBEA}" destId="{B9FA6689-CE7C-4CD1-92E8-02A40519FA24}" srcOrd="1" destOrd="0" presId="urn:microsoft.com/office/officeart/2005/8/layout/StepDownProcess"/>
    <dgm:cxn modelId="{9E783F17-5F7F-4B26-ACE3-23CF6C94BB31}" type="presParOf" srcId="{40757973-EBB6-4636-ABC0-45997629DBEA}" destId="{06B6ECE2-4913-4093-87B4-E5917DF367C1}" srcOrd="2" destOrd="0" presId="urn:microsoft.com/office/officeart/2005/8/layout/StepDownProcess"/>
    <dgm:cxn modelId="{FCEF2ADF-1292-4425-B4E1-A626F0036626}" type="presParOf" srcId="{50E2E408-0E65-491F-959D-943DD4B216F9}" destId="{C4322EBF-C7B9-4B18-989F-060906EEC6A9}" srcOrd="1" destOrd="0" presId="urn:microsoft.com/office/officeart/2005/8/layout/StepDownProcess"/>
    <dgm:cxn modelId="{C6AB6EBA-A6B1-460C-9A0E-62A3F55C1608}" type="presParOf" srcId="{50E2E408-0E65-491F-959D-943DD4B216F9}" destId="{C70F5524-F333-4822-9499-62A89565F993}" srcOrd="2" destOrd="0" presId="urn:microsoft.com/office/officeart/2005/8/layout/StepDownProcess"/>
    <dgm:cxn modelId="{EDF62BB0-4C10-4B56-A7E0-D285BD827773}" type="presParOf" srcId="{C70F5524-F333-4822-9499-62A89565F993}" destId="{332853A2-888B-48AE-8DDC-AE800414773E}" srcOrd="0" destOrd="0" presId="urn:microsoft.com/office/officeart/2005/8/layout/StepDownProcess"/>
    <dgm:cxn modelId="{8D8CEF8D-E1FC-428C-B3B0-CF15B665DC2E}" type="presParOf" srcId="{C70F5524-F333-4822-9499-62A89565F993}" destId="{3CDBB8EB-8766-4904-8EE6-D66197B5EC05}" srcOrd="1" destOrd="0" presId="urn:microsoft.com/office/officeart/2005/8/layout/StepDownProcess"/>
    <dgm:cxn modelId="{A2E98D63-7AB4-4999-B4EE-0C2D061EC300}" type="presParOf" srcId="{C70F5524-F333-4822-9499-62A89565F993}" destId="{DA1B6B2A-B6ED-41B0-AB92-EE4773006CF9}" srcOrd="2" destOrd="0" presId="urn:microsoft.com/office/officeart/2005/8/layout/StepDownProcess"/>
    <dgm:cxn modelId="{594C4021-C005-4F00-B116-773DC3C77F52}" type="presParOf" srcId="{50E2E408-0E65-491F-959D-943DD4B216F9}" destId="{58B9BE28-0FD0-42D2-8F47-D4892EA55D6D}" srcOrd="3" destOrd="0" presId="urn:microsoft.com/office/officeart/2005/8/layout/StepDownProcess"/>
    <dgm:cxn modelId="{ED4C88DF-70CA-4572-B604-0A8EC7F1805A}" type="presParOf" srcId="{50E2E408-0E65-491F-959D-943DD4B216F9}" destId="{4BD42D8C-7538-483A-A050-000498E872F2}" srcOrd="4" destOrd="0" presId="urn:microsoft.com/office/officeart/2005/8/layout/StepDownProcess"/>
    <dgm:cxn modelId="{740A0694-658D-481D-9077-99FBD11B6077}" type="presParOf" srcId="{4BD42D8C-7538-483A-A050-000498E872F2}" destId="{53C1148B-6E37-4690-AB05-97852E5C7402}" srcOrd="0" destOrd="0" presId="urn:microsoft.com/office/officeart/2005/8/layout/StepDownProcess"/>
    <dgm:cxn modelId="{DAEFE325-08FA-4DB9-AC7C-912067CA140A}" type="presParOf" srcId="{4BD42D8C-7538-483A-A050-000498E872F2}" destId="{30528302-54AD-4972-9DDD-6F2E87D8CA1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2C835A-E41D-4BDC-A0D6-F5FDC8A6B0B0}"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9FDA1847-7F17-498B-A3E3-89C2006025D4}">
      <dgm:prSet phldrT="[Text]" custT="1"/>
      <dgm:spPr>
        <a:ln>
          <a:noFill/>
        </a:ln>
      </dgm:spPr>
      <dgm:t>
        <a:bodyPr anchor="ctr"/>
        <a:lstStyle/>
        <a:p>
          <a:pPr algn="ctr"/>
          <a:r>
            <a:rPr lang="en-US" sz="2000" dirty="0"/>
            <a:t>Key informants</a:t>
          </a:r>
        </a:p>
      </dgm:t>
    </dgm:pt>
    <dgm:pt modelId="{044D341A-1823-4B8A-A23E-3DBD55CABBFD}" type="parTrans" cxnId="{4944F74B-0FEC-43AE-BF8E-06716CBAF8D1}">
      <dgm:prSet/>
      <dgm:spPr/>
      <dgm:t>
        <a:bodyPr/>
        <a:lstStyle/>
        <a:p>
          <a:endParaRPr lang="en-US"/>
        </a:p>
      </dgm:t>
    </dgm:pt>
    <dgm:pt modelId="{990D5683-EE7C-4C70-8D48-83C3DDA26CA1}" type="sibTrans" cxnId="{4944F74B-0FEC-43AE-BF8E-06716CBAF8D1}">
      <dgm:prSet/>
      <dgm:spPr/>
      <dgm:t>
        <a:bodyPr/>
        <a:lstStyle/>
        <a:p>
          <a:endParaRPr lang="en-US"/>
        </a:p>
      </dgm:t>
    </dgm:pt>
    <dgm:pt modelId="{CE594582-DCD4-4F8F-B96B-367AC5F107C6}">
      <dgm:prSet phldrT="[Text]" custT="1"/>
      <dgm:spPr>
        <a:ln>
          <a:noFill/>
        </a:ln>
      </dgm:spPr>
      <dgm:t>
        <a:bodyPr/>
        <a:lstStyle/>
        <a:p>
          <a:r>
            <a:rPr lang="en-US" sz="2000" dirty="0"/>
            <a:t>Board &amp; sub-committees</a:t>
          </a:r>
        </a:p>
      </dgm:t>
    </dgm:pt>
    <dgm:pt modelId="{E1B6B3FB-9CB8-4272-8102-06035D8DA7E2}" type="parTrans" cxnId="{7B9DA1BF-DE82-4A4C-A6F7-F93587099B79}">
      <dgm:prSet/>
      <dgm:spPr/>
      <dgm:t>
        <a:bodyPr/>
        <a:lstStyle/>
        <a:p>
          <a:endParaRPr lang="en-US"/>
        </a:p>
      </dgm:t>
    </dgm:pt>
    <dgm:pt modelId="{96621F08-8993-4BA8-9A68-69DC2BFA4C8B}" type="sibTrans" cxnId="{7B9DA1BF-DE82-4A4C-A6F7-F93587099B79}">
      <dgm:prSet/>
      <dgm:spPr/>
      <dgm:t>
        <a:bodyPr/>
        <a:lstStyle/>
        <a:p>
          <a:endParaRPr lang="en-US"/>
        </a:p>
      </dgm:t>
    </dgm:pt>
    <dgm:pt modelId="{03DB0930-0541-4201-8644-CA725F7E1991}">
      <dgm:prSet phldrT="[Text]" custT="1"/>
      <dgm:spPr>
        <a:ln>
          <a:noFill/>
        </a:ln>
      </dgm:spPr>
      <dgm:t>
        <a:bodyPr/>
        <a:lstStyle/>
        <a:p>
          <a:pPr algn="ctr"/>
          <a:r>
            <a:rPr lang="en-US" sz="2000" dirty="0"/>
            <a:t>States &amp; territories</a:t>
          </a:r>
        </a:p>
      </dgm:t>
    </dgm:pt>
    <dgm:pt modelId="{43CDFE0A-5365-488E-90F2-4F7BFC61CEAA}" type="parTrans" cxnId="{5CAAA29C-ED6C-4A5E-B13E-9DC8C8BD00C9}">
      <dgm:prSet/>
      <dgm:spPr/>
      <dgm:t>
        <a:bodyPr/>
        <a:lstStyle/>
        <a:p>
          <a:endParaRPr lang="en-US"/>
        </a:p>
      </dgm:t>
    </dgm:pt>
    <dgm:pt modelId="{D0F8EC4D-F3F7-4415-87F2-E6EB2AF5BDF3}" type="sibTrans" cxnId="{5CAAA29C-ED6C-4A5E-B13E-9DC8C8BD00C9}">
      <dgm:prSet/>
      <dgm:spPr/>
      <dgm:t>
        <a:bodyPr/>
        <a:lstStyle/>
        <a:p>
          <a:endParaRPr lang="en-US"/>
        </a:p>
      </dgm:t>
    </dgm:pt>
    <dgm:pt modelId="{AAC4C860-3578-49F8-B0E1-2A3B2976CDDE}">
      <dgm:prSet phldrT="[Text]" custT="1"/>
      <dgm:spPr>
        <a:solidFill>
          <a:srgbClr val="2B7770"/>
        </a:solidFill>
      </dgm:spPr>
      <dgm:t>
        <a:bodyPr/>
        <a:lstStyle/>
        <a:p>
          <a:r>
            <a:rPr lang="en-US" sz="2400" dirty="0">
              <a:solidFill>
                <a:schemeClr val="bg1"/>
              </a:solidFill>
            </a:rPr>
            <a:t>Clinical care standard</a:t>
          </a:r>
        </a:p>
      </dgm:t>
    </dgm:pt>
    <dgm:pt modelId="{EFDA8283-CD02-45A1-B7A7-B1770FE45672}" type="parTrans" cxnId="{0B583F11-C878-4401-9AB2-66514255A0CB}">
      <dgm:prSet/>
      <dgm:spPr/>
      <dgm:t>
        <a:bodyPr/>
        <a:lstStyle/>
        <a:p>
          <a:endParaRPr lang="en-US"/>
        </a:p>
      </dgm:t>
    </dgm:pt>
    <dgm:pt modelId="{0BA6B2A8-36D9-48C0-A467-E0893AE0D308}" type="sibTrans" cxnId="{0B583F11-C878-4401-9AB2-66514255A0CB}">
      <dgm:prSet/>
      <dgm:spPr/>
      <dgm:t>
        <a:bodyPr/>
        <a:lstStyle/>
        <a:p>
          <a:endParaRPr lang="en-US"/>
        </a:p>
      </dgm:t>
    </dgm:pt>
    <dgm:pt modelId="{C39B3986-A48E-47D3-825A-0678FEE18242}">
      <dgm:prSet phldrT="[Text]" custT="1"/>
      <dgm:spPr>
        <a:ln>
          <a:noFill/>
        </a:ln>
      </dgm:spPr>
      <dgm:t>
        <a:bodyPr/>
        <a:lstStyle/>
        <a:p>
          <a:r>
            <a:rPr lang="en-US" sz="2000" dirty="0"/>
            <a:t>Health Chief Executives</a:t>
          </a:r>
        </a:p>
      </dgm:t>
    </dgm:pt>
    <dgm:pt modelId="{28E6D212-A856-4B0C-A7F0-4FC927A564C2}" type="parTrans" cxnId="{68A2292F-B2D0-4D42-9A34-1DD93684979F}">
      <dgm:prSet/>
      <dgm:spPr/>
      <dgm:t>
        <a:bodyPr/>
        <a:lstStyle/>
        <a:p>
          <a:endParaRPr lang="en-US"/>
        </a:p>
      </dgm:t>
    </dgm:pt>
    <dgm:pt modelId="{BB6CB077-3040-485D-856C-19FE54B7F01E}" type="sibTrans" cxnId="{68A2292F-B2D0-4D42-9A34-1DD93684979F}">
      <dgm:prSet/>
      <dgm:spPr/>
      <dgm:t>
        <a:bodyPr/>
        <a:lstStyle/>
        <a:p>
          <a:endParaRPr lang="en-US"/>
        </a:p>
      </dgm:t>
    </dgm:pt>
    <dgm:pt modelId="{3647E89B-EC82-48DA-901F-A825C065B026}">
      <dgm:prSet phldrT="[Text]" custT="1"/>
      <dgm:spPr>
        <a:ln>
          <a:noFill/>
        </a:ln>
      </dgm:spPr>
      <dgm:t>
        <a:bodyPr anchor="ctr"/>
        <a:lstStyle/>
        <a:p>
          <a:pPr algn="ctr"/>
          <a:r>
            <a:rPr lang="en-US" sz="2000" dirty="0"/>
            <a:t>Topic Working group</a:t>
          </a:r>
        </a:p>
      </dgm:t>
    </dgm:pt>
    <dgm:pt modelId="{082CED7A-20FC-4D23-B23F-DFC9AE1F9B63}" type="parTrans" cxnId="{6A8F0FD4-CBA0-434D-8D89-AFE3E4D3FE80}">
      <dgm:prSet/>
      <dgm:spPr/>
      <dgm:t>
        <a:bodyPr/>
        <a:lstStyle/>
        <a:p>
          <a:endParaRPr lang="en-US"/>
        </a:p>
      </dgm:t>
    </dgm:pt>
    <dgm:pt modelId="{9F717542-3864-4D9C-A729-393EC7A994B9}" type="sibTrans" cxnId="{6A8F0FD4-CBA0-434D-8D89-AFE3E4D3FE80}">
      <dgm:prSet/>
      <dgm:spPr/>
      <dgm:t>
        <a:bodyPr/>
        <a:lstStyle/>
        <a:p>
          <a:endParaRPr lang="en-US"/>
        </a:p>
      </dgm:t>
    </dgm:pt>
    <dgm:pt modelId="{8467DD1E-58EB-42D5-990C-E03717F88BAE}">
      <dgm:prSet phldrT="[Text]" custT="1"/>
      <dgm:spPr>
        <a:ln>
          <a:noFill/>
        </a:ln>
      </dgm:spPr>
      <dgm:t>
        <a:bodyPr/>
        <a:lstStyle/>
        <a:p>
          <a:pPr algn="ctr"/>
          <a:r>
            <a:rPr lang="en-US" sz="2000" dirty="0"/>
            <a:t>Public consultation</a:t>
          </a:r>
        </a:p>
      </dgm:t>
    </dgm:pt>
    <dgm:pt modelId="{677B71AF-F840-47EB-8DF7-6326A812AA32}" type="parTrans" cxnId="{B2DE7B3F-5374-419C-A974-42C2BFFC2E68}">
      <dgm:prSet/>
      <dgm:spPr/>
      <dgm:t>
        <a:bodyPr/>
        <a:lstStyle/>
        <a:p>
          <a:endParaRPr lang="en-AU"/>
        </a:p>
      </dgm:t>
    </dgm:pt>
    <dgm:pt modelId="{8BBEC6E7-42AC-4A9D-B67C-826BCA2968CF}" type="sibTrans" cxnId="{B2DE7B3F-5374-419C-A974-42C2BFFC2E68}">
      <dgm:prSet/>
      <dgm:spPr/>
      <dgm:t>
        <a:bodyPr/>
        <a:lstStyle/>
        <a:p>
          <a:endParaRPr lang="en-AU"/>
        </a:p>
      </dgm:t>
    </dgm:pt>
    <dgm:pt modelId="{FD30F7A7-8A71-48C4-B985-6626E6D868AA}">
      <dgm:prSet phldrT="[Text]" custT="1"/>
      <dgm:spPr>
        <a:ln>
          <a:noFill/>
        </a:ln>
      </dgm:spPr>
      <dgm:t>
        <a:bodyPr/>
        <a:lstStyle/>
        <a:p>
          <a:r>
            <a:rPr lang="en-US" sz="2000" dirty="0"/>
            <a:t>Professional and consumer orgs</a:t>
          </a:r>
        </a:p>
      </dgm:t>
    </dgm:pt>
    <dgm:pt modelId="{EB061A46-4980-476B-98BD-68E7A0D8D546}" type="parTrans" cxnId="{EE275D51-983E-4BDA-8866-F0E18E01EA77}">
      <dgm:prSet/>
      <dgm:spPr/>
      <dgm:t>
        <a:bodyPr/>
        <a:lstStyle/>
        <a:p>
          <a:endParaRPr lang="en-AU"/>
        </a:p>
      </dgm:t>
    </dgm:pt>
    <dgm:pt modelId="{5073EEAF-A3B8-46A2-8493-6EFCFF867845}" type="sibTrans" cxnId="{EE275D51-983E-4BDA-8866-F0E18E01EA77}">
      <dgm:prSet/>
      <dgm:spPr/>
      <dgm:t>
        <a:bodyPr/>
        <a:lstStyle/>
        <a:p>
          <a:endParaRPr lang="en-AU"/>
        </a:p>
      </dgm:t>
    </dgm:pt>
    <dgm:pt modelId="{FA88348D-77F7-4A0B-B8B3-122292BA1585}">
      <dgm:prSet phldrT="[Text]" custT="1"/>
      <dgm:spPr>
        <a:ln>
          <a:noFill/>
        </a:ln>
      </dgm:spPr>
      <dgm:t>
        <a:bodyPr anchor="ctr"/>
        <a:lstStyle/>
        <a:p>
          <a:pPr algn="ctr"/>
          <a:r>
            <a:rPr lang="en-US" sz="2000" dirty="0"/>
            <a:t>National Sepsis Program</a:t>
          </a:r>
        </a:p>
      </dgm:t>
    </dgm:pt>
    <dgm:pt modelId="{05E6A771-C9D3-462E-AE19-E2FF00664E1A}" type="parTrans" cxnId="{1E758370-1050-4876-B861-33B4D11E27CA}">
      <dgm:prSet/>
      <dgm:spPr/>
      <dgm:t>
        <a:bodyPr/>
        <a:lstStyle/>
        <a:p>
          <a:endParaRPr lang="en-AU"/>
        </a:p>
      </dgm:t>
    </dgm:pt>
    <dgm:pt modelId="{53F5A657-46CD-49EA-91BE-00CA701D2376}" type="sibTrans" cxnId="{1E758370-1050-4876-B861-33B4D11E27CA}">
      <dgm:prSet/>
      <dgm:spPr/>
      <dgm:t>
        <a:bodyPr/>
        <a:lstStyle/>
        <a:p>
          <a:endParaRPr lang="en-AU"/>
        </a:p>
      </dgm:t>
    </dgm:pt>
    <dgm:pt modelId="{BB07C3E8-4F89-4C40-9B47-5D096C9D1908}" type="pres">
      <dgm:prSet presAssocID="{262C835A-E41D-4BDC-A0D6-F5FDC8A6B0B0}" presName="cycle" presStyleCnt="0">
        <dgm:presLayoutVars>
          <dgm:chMax val="1"/>
          <dgm:dir/>
          <dgm:animLvl val="ctr"/>
          <dgm:resizeHandles val="exact"/>
        </dgm:presLayoutVars>
      </dgm:prSet>
      <dgm:spPr/>
    </dgm:pt>
    <dgm:pt modelId="{A8E78B98-B834-4D50-AC2A-44213F618A13}" type="pres">
      <dgm:prSet presAssocID="{AAC4C860-3578-49F8-B0E1-2A3B2976CDDE}" presName="centerShape" presStyleLbl="node0" presStyleIdx="0" presStyleCnt="1"/>
      <dgm:spPr/>
    </dgm:pt>
    <dgm:pt modelId="{189B0D4D-A545-4B30-A071-8843FF64BECA}" type="pres">
      <dgm:prSet presAssocID="{044D341A-1823-4B8A-A23E-3DBD55CABBFD}" presName="parTrans" presStyleLbl="bgSibTrans2D1" presStyleIdx="0" presStyleCnt="8"/>
      <dgm:spPr/>
    </dgm:pt>
    <dgm:pt modelId="{F12B15E0-ACD0-4A9D-8393-6052864E16E0}" type="pres">
      <dgm:prSet presAssocID="{9FDA1847-7F17-498B-A3E3-89C2006025D4}" presName="node" presStyleLbl="node1" presStyleIdx="0" presStyleCnt="8">
        <dgm:presLayoutVars>
          <dgm:bulletEnabled val="1"/>
        </dgm:presLayoutVars>
      </dgm:prSet>
      <dgm:spPr/>
    </dgm:pt>
    <dgm:pt modelId="{075154D9-1546-43F2-90A6-E2E39D166D7E}" type="pres">
      <dgm:prSet presAssocID="{082CED7A-20FC-4D23-B23F-DFC9AE1F9B63}" presName="parTrans" presStyleLbl="bgSibTrans2D1" presStyleIdx="1" presStyleCnt="8"/>
      <dgm:spPr/>
    </dgm:pt>
    <dgm:pt modelId="{5F79658D-5B7A-4475-8478-9A15DE1DD933}" type="pres">
      <dgm:prSet presAssocID="{3647E89B-EC82-48DA-901F-A825C065B026}" presName="node" presStyleLbl="node1" presStyleIdx="1" presStyleCnt="8">
        <dgm:presLayoutVars>
          <dgm:bulletEnabled val="1"/>
        </dgm:presLayoutVars>
      </dgm:prSet>
      <dgm:spPr/>
    </dgm:pt>
    <dgm:pt modelId="{AB6989BC-34AD-43F2-91BB-3E2C1CBF7BC0}" type="pres">
      <dgm:prSet presAssocID="{05E6A771-C9D3-462E-AE19-E2FF00664E1A}" presName="parTrans" presStyleLbl="bgSibTrans2D1" presStyleIdx="2" presStyleCnt="8"/>
      <dgm:spPr/>
    </dgm:pt>
    <dgm:pt modelId="{AA444403-D2AA-4592-895B-855B5029986C}" type="pres">
      <dgm:prSet presAssocID="{FA88348D-77F7-4A0B-B8B3-122292BA1585}" presName="node" presStyleLbl="node1" presStyleIdx="2" presStyleCnt="8">
        <dgm:presLayoutVars>
          <dgm:bulletEnabled val="1"/>
        </dgm:presLayoutVars>
      </dgm:prSet>
      <dgm:spPr/>
    </dgm:pt>
    <dgm:pt modelId="{33AADBB6-998C-4228-838E-30CC2DE044D2}" type="pres">
      <dgm:prSet presAssocID="{43CDFE0A-5365-488E-90F2-4F7BFC61CEAA}" presName="parTrans" presStyleLbl="bgSibTrans2D1" presStyleIdx="3" presStyleCnt="8"/>
      <dgm:spPr/>
    </dgm:pt>
    <dgm:pt modelId="{A1550EC6-249F-44DA-878B-B7005BB25E5A}" type="pres">
      <dgm:prSet presAssocID="{03DB0930-0541-4201-8644-CA725F7E1991}" presName="node" presStyleLbl="node1" presStyleIdx="3" presStyleCnt="8" custScaleX="109996" custScaleY="108196">
        <dgm:presLayoutVars>
          <dgm:bulletEnabled val="1"/>
        </dgm:presLayoutVars>
      </dgm:prSet>
      <dgm:spPr/>
    </dgm:pt>
    <dgm:pt modelId="{17DC0580-D1F4-468B-8C59-0A823127423D}" type="pres">
      <dgm:prSet presAssocID="{677B71AF-F840-47EB-8DF7-6326A812AA32}" presName="parTrans" presStyleLbl="bgSibTrans2D1" presStyleIdx="4" presStyleCnt="8"/>
      <dgm:spPr/>
    </dgm:pt>
    <dgm:pt modelId="{479BAEEB-E03E-4ECD-8747-970673C157D4}" type="pres">
      <dgm:prSet presAssocID="{8467DD1E-58EB-42D5-990C-E03717F88BAE}" presName="node" presStyleLbl="node1" presStyleIdx="4" presStyleCnt="8" custScaleX="117800" custScaleY="110497">
        <dgm:presLayoutVars>
          <dgm:bulletEnabled val="1"/>
        </dgm:presLayoutVars>
      </dgm:prSet>
      <dgm:spPr/>
    </dgm:pt>
    <dgm:pt modelId="{426834E6-2D42-4A59-9310-5ADA605995F0}" type="pres">
      <dgm:prSet presAssocID="{E1B6B3FB-9CB8-4272-8102-06035D8DA7E2}" presName="parTrans" presStyleLbl="bgSibTrans2D1" presStyleIdx="5" presStyleCnt="8"/>
      <dgm:spPr/>
    </dgm:pt>
    <dgm:pt modelId="{DF1E315E-62AF-4441-81DE-F0A3196CB363}" type="pres">
      <dgm:prSet presAssocID="{CE594582-DCD4-4F8F-B96B-367AC5F107C6}" presName="node" presStyleLbl="node1" presStyleIdx="5" presStyleCnt="8" custScaleX="113168" custRadScaleRad="104876" custRadScaleInc="10124">
        <dgm:presLayoutVars>
          <dgm:bulletEnabled val="1"/>
        </dgm:presLayoutVars>
      </dgm:prSet>
      <dgm:spPr/>
    </dgm:pt>
    <dgm:pt modelId="{15279A39-D949-43B2-A4D3-427A5A0CE992}" type="pres">
      <dgm:prSet presAssocID="{28E6D212-A856-4B0C-A7F0-4FC927A564C2}" presName="parTrans" presStyleLbl="bgSibTrans2D1" presStyleIdx="6" presStyleCnt="8"/>
      <dgm:spPr/>
    </dgm:pt>
    <dgm:pt modelId="{2FE58A30-CE16-4AFF-A08B-1ED8AE09ED00}" type="pres">
      <dgm:prSet presAssocID="{C39B3986-A48E-47D3-825A-0678FEE18242}" presName="node" presStyleLbl="node1" presStyleIdx="6" presStyleCnt="8" custScaleX="111667">
        <dgm:presLayoutVars>
          <dgm:bulletEnabled val="1"/>
        </dgm:presLayoutVars>
      </dgm:prSet>
      <dgm:spPr/>
    </dgm:pt>
    <dgm:pt modelId="{30D4349F-6E8F-4A7B-A8F3-0E987532B7BB}" type="pres">
      <dgm:prSet presAssocID="{EB061A46-4980-476B-98BD-68E7A0D8D546}" presName="parTrans" presStyleLbl="bgSibTrans2D1" presStyleIdx="7" presStyleCnt="8"/>
      <dgm:spPr/>
    </dgm:pt>
    <dgm:pt modelId="{86BCD485-7D8C-480A-897A-14C8AFC798E5}" type="pres">
      <dgm:prSet presAssocID="{FD30F7A7-8A71-48C4-B985-6626E6D868AA}" presName="node" presStyleLbl="node1" presStyleIdx="7" presStyleCnt="8" custScaleX="117655">
        <dgm:presLayoutVars>
          <dgm:bulletEnabled val="1"/>
        </dgm:presLayoutVars>
      </dgm:prSet>
      <dgm:spPr/>
    </dgm:pt>
  </dgm:ptLst>
  <dgm:cxnLst>
    <dgm:cxn modelId="{22618D09-6B57-4981-88D9-98784DB495D9}" type="presOf" srcId="{262C835A-E41D-4BDC-A0D6-F5FDC8A6B0B0}" destId="{BB07C3E8-4F89-4C40-9B47-5D096C9D1908}" srcOrd="0" destOrd="0" presId="urn:microsoft.com/office/officeart/2005/8/layout/radial4"/>
    <dgm:cxn modelId="{0B583F11-C878-4401-9AB2-66514255A0CB}" srcId="{262C835A-E41D-4BDC-A0D6-F5FDC8A6B0B0}" destId="{AAC4C860-3578-49F8-B0E1-2A3B2976CDDE}" srcOrd="0" destOrd="0" parTransId="{EFDA8283-CD02-45A1-B7A7-B1770FE45672}" sibTransId="{0BA6B2A8-36D9-48C0-A467-E0893AE0D308}"/>
    <dgm:cxn modelId="{8D428E15-5172-4465-BB47-2A61E5026751}" type="presOf" srcId="{3647E89B-EC82-48DA-901F-A825C065B026}" destId="{5F79658D-5B7A-4475-8478-9A15DE1DD933}" srcOrd="0" destOrd="0" presId="urn:microsoft.com/office/officeart/2005/8/layout/radial4"/>
    <dgm:cxn modelId="{9FBA4322-3C5F-41F2-8A08-1FDF590C1540}" type="presOf" srcId="{8467DD1E-58EB-42D5-990C-E03717F88BAE}" destId="{479BAEEB-E03E-4ECD-8747-970673C157D4}" srcOrd="0" destOrd="0" presId="urn:microsoft.com/office/officeart/2005/8/layout/radial4"/>
    <dgm:cxn modelId="{893F082C-E1B4-41B1-B61C-5365DC3808E6}" type="presOf" srcId="{FA88348D-77F7-4A0B-B8B3-122292BA1585}" destId="{AA444403-D2AA-4592-895B-855B5029986C}" srcOrd="0" destOrd="0" presId="urn:microsoft.com/office/officeart/2005/8/layout/radial4"/>
    <dgm:cxn modelId="{87CA9C2C-DFF5-4DC7-AF6D-BB3E83D64920}" type="presOf" srcId="{03DB0930-0541-4201-8644-CA725F7E1991}" destId="{A1550EC6-249F-44DA-878B-B7005BB25E5A}" srcOrd="0" destOrd="0" presId="urn:microsoft.com/office/officeart/2005/8/layout/radial4"/>
    <dgm:cxn modelId="{68A2292F-B2D0-4D42-9A34-1DD93684979F}" srcId="{AAC4C860-3578-49F8-B0E1-2A3B2976CDDE}" destId="{C39B3986-A48E-47D3-825A-0678FEE18242}" srcOrd="6" destOrd="0" parTransId="{28E6D212-A856-4B0C-A7F0-4FC927A564C2}" sibTransId="{BB6CB077-3040-485D-856C-19FE54B7F01E}"/>
    <dgm:cxn modelId="{7F941E31-BC08-428E-9663-F343063516BA}" type="presOf" srcId="{082CED7A-20FC-4D23-B23F-DFC9AE1F9B63}" destId="{075154D9-1546-43F2-90A6-E2E39D166D7E}" srcOrd="0" destOrd="0" presId="urn:microsoft.com/office/officeart/2005/8/layout/radial4"/>
    <dgm:cxn modelId="{0F76AB35-EAD2-428A-9A02-7AA049EE9A15}" type="presOf" srcId="{43CDFE0A-5365-488E-90F2-4F7BFC61CEAA}" destId="{33AADBB6-998C-4228-838E-30CC2DE044D2}" srcOrd="0" destOrd="0" presId="urn:microsoft.com/office/officeart/2005/8/layout/radial4"/>
    <dgm:cxn modelId="{B2DE7B3F-5374-419C-A974-42C2BFFC2E68}" srcId="{AAC4C860-3578-49F8-B0E1-2A3B2976CDDE}" destId="{8467DD1E-58EB-42D5-990C-E03717F88BAE}" srcOrd="4" destOrd="0" parTransId="{677B71AF-F840-47EB-8DF7-6326A812AA32}" sibTransId="{8BBEC6E7-42AC-4A9D-B67C-826BCA2968CF}"/>
    <dgm:cxn modelId="{BE2AE05F-A705-415A-9177-3610FB729ADA}" type="presOf" srcId="{9FDA1847-7F17-498B-A3E3-89C2006025D4}" destId="{F12B15E0-ACD0-4A9D-8393-6052864E16E0}" srcOrd="0" destOrd="0" presId="urn:microsoft.com/office/officeart/2005/8/layout/radial4"/>
    <dgm:cxn modelId="{4944F74B-0FEC-43AE-BF8E-06716CBAF8D1}" srcId="{AAC4C860-3578-49F8-B0E1-2A3B2976CDDE}" destId="{9FDA1847-7F17-498B-A3E3-89C2006025D4}" srcOrd="0" destOrd="0" parTransId="{044D341A-1823-4B8A-A23E-3DBD55CABBFD}" sibTransId="{990D5683-EE7C-4C70-8D48-83C3DDA26CA1}"/>
    <dgm:cxn modelId="{1E758370-1050-4876-B861-33B4D11E27CA}" srcId="{AAC4C860-3578-49F8-B0E1-2A3B2976CDDE}" destId="{FA88348D-77F7-4A0B-B8B3-122292BA1585}" srcOrd="2" destOrd="0" parTransId="{05E6A771-C9D3-462E-AE19-E2FF00664E1A}" sibTransId="{53F5A657-46CD-49EA-91BE-00CA701D2376}"/>
    <dgm:cxn modelId="{EE275D51-983E-4BDA-8866-F0E18E01EA77}" srcId="{AAC4C860-3578-49F8-B0E1-2A3B2976CDDE}" destId="{FD30F7A7-8A71-48C4-B985-6626E6D868AA}" srcOrd="7" destOrd="0" parTransId="{EB061A46-4980-476B-98BD-68E7A0D8D546}" sibTransId="{5073EEAF-A3B8-46A2-8493-6EFCFF867845}"/>
    <dgm:cxn modelId="{CAF41C74-CF8E-4442-9C5E-F52EA93EBF02}" type="presOf" srcId="{C39B3986-A48E-47D3-825A-0678FEE18242}" destId="{2FE58A30-CE16-4AFF-A08B-1ED8AE09ED00}" srcOrd="0" destOrd="0" presId="urn:microsoft.com/office/officeart/2005/8/layout/radial4"/>
    <dgm:cxn modelId="{9325947B-0A9C-4390-9A95-D93159FE97FF}" type="presOf" srcId="{05E6A771-C9D3-462E-AE19-E2FF00664E1A}" destId="{AB6989BC-34AD-43F2-91BB-3E2C1CBF7BC0}" srcOrd="0" destOrd="0" presId="urn:microsoft.com/office/officeart/2005/8/layout/radial4"/>
    <dgm:cxn modelId="{FCA6197E-FFA1-45E5-8241-C5DA7764BC5A}" type="presOf" srcId="{677B71AF-F840-47EB-8DF7-6326A812AA32}" destId="{17DC0580-D1F4-468B-8C59-0A823127423D}" srcOrd="0" destOrd="0" presId="urn:microsoft.com/office/officeart/2005/8/layout/radial4"/>
    <dgm:cxn modelId="{9CA25B84-73F6-466D-B9CC-C474407FDE10}" type="presOf" srcId="{AAC4C860-3578-49F8-B0E1-2A3B2976CDDE}" destId="{A8E78B98-B834-4D50-AC2A-44213F618A13}" srcOrd="0" destOrd="0" presId="urn:microsoft.com/office/officeart/2005/8/layout/radial4"/>
    <dgm:cxn modelId="{5CAAA29C-ED6C-4A5E-B13E-9DC8C8BD00C9}" srcId="{AAC4C860-3578-49F8-B0E1-2A3B2976CDDE}" destId="{03DB0930-0541-4201-8644-CA725F7E1991}" srcOrd="3" destOrd="0" parTransId="{43CDFE0A-5365-488E-90F2-4F7BFC61CEAA}" sibTransId="{D0F8EC4D-F3F7-4415-87F2-E6EB2AF5BDF3}"/>
    <dgm:cxn modelId="{DFBCB0B0-85FB-4E4B-BF76-A60ACC223FC6}" type="presOf" srcId="{044D341A-1823-4B8A-A23E-3DBD55CABBFD}" destId="{189B0D4D-A545-4B30-A071-8843FF64BECA}" srcOrd="0" destOrd="0" presId="urn:microsoft.com/office/officeart/2005/8/layout/radial4"/>
    <dgm:cxn modelId="{7B9DA1BF-DE82-4A4C-A6F7-F93587099B79}" srcId="{AAC4C860-3578-49F8-B0E1-2A3B2976CDDE}" destId="{CE594582-DCD4-4F8F-B96B-367AC5F107C6}" srcOrd="5" destOrd="0" parTransId="{E1B6B3FB-9CB8-4272-8102-06035D8DA7E2}" sibTransId="{96621F08-8993-4BA8-9A68-69DC2BFA4C8B}"/>
    <dgm:cxn modelId="{D84EB4D1-06D7-4003-91D5-DD1111E3F4E2}" type="presOf" srcId="{CE594582-DCD4-4F8F-B96B-367AC5F107C6}" destId="{DF1E315E-62AF-4441-81DE-F0A3196CB363}" srcOrd="0" destOrd="0" presId="urn:microsoft.com/office/officeart/2005/8/layout/radial4"/>
    <dgm:cxn modelId="{6A8F0FD4-CBA0-434D-8D89-AFE3E4D3FE80}" srcId="{AAC4C860-3578-49F8-B0E1-2A3B2976CDDE}" destId="{3647E89B-EC82-48DA-901F-A825C065B026}" srcOrd="1" destOrd="0" parTransId="{082CED7A-20FC-4D23-B23F-DFC9AE1F9B63}" sibTransId="{9F717542-3864-4D9C-A729-393EC7A994B9}"/>
    <dgm:cxn modelId="{A5BDF1D5-5176-4EB4-B4EE-AEC948DB99EA}" type="presOf" srcId="{EB061A46-4980-476B-98BD-68E7A0D8D546}" destId="{30D4349F-6E8F-4A7B-A8F3-0E987532B7BB}" srcOrd="0" destOrd="0" presId="urn:microsoft.com/office/officeart/2005/8/layout/radial4"/>
    <dgm:cxn modelId="{33FB7AD8-42C3-4E89-8C1E-83BABE646E50}" type="presOf" srcId="{28E6D212-A856-4B0C-A7F0-4FC927A564C2}" destId="{15279A39-D949-43B2-A4D3-427A5A0CE992}" srcOrd="0" destOrd="0" presId="urn:microsoft.com/office/officeart/2005/8/layout/radial4"/>
    <dgm:cxn modelId="{7FF391E7-D826-4929-BEE8-0BA487914FAB}" type="presOf" srcId="{FD30F7A7-8A71-48C4-B985-6626E6D868AA}" destId="{86BCD485-7D8C-480A-897A-14C8AFC798E5}" srcOrd="0" destOrd="0" presId="urn:microsoft.com/office/officeart/2005/8/layout/radial4"/>
    <dgm:cxn modelId="{79C870F7-4C8F-4906-AF33-C12F2DDB0CCC}" type="presOf" srcId="{E1B6B3FB-9CB8-4272-8102-06035D8DA7E2}" destId="{426834E6-2D42-4A59-9310-5ADA605995F0}" srcOrd="0" destOrd="0" presId="urn:microsoft.com/office/officeart/2005/8/layout/radial4"/>
    <dgm:cxn modelId="{8B849D1A-3D43-4A9A-B284-F664D67B64AC}" type="presParOf" srcId="{BB07C3E8-4F89-4C40-9B47-5D096C9D1908}" destId="{A8E78B98-B834-4D50-AC2A-44213F618A13}" srcOrd="0" destOrd="0" presId="urn:microsoft.com/office/officeart/2005/8/layout/radial4"/>
    <dgm:cxn modelId="{C8896952-76F8-4E51-8AC6-4D74271720DF}" type="presParOf" srcId="{BB07C3E8-4F89-4C40-9B47-5D096C9D1908}" destId="{189B0D4D-A545-4B30-A071-8843FF64BECA}" srcOrd="1" destOrd="0" presId="urn:microsoft.com/office/officeart/2005/8/layout/radial4"/>
    <dgm:cxn modelId="{A7CB327E-3E38-47AC-A88B-80ACBA6031E8}" type="presParOf" srcId="{BB07C3E8-4F89-4C40-9B47-5D096C9D1908}" destId="{F12B15E0-ACD0-4A9D-8393-6052864E16E0}" srcOrd="2" destOrd="0" presId="urn:microsoft.com/office/officeart/2005/8/layout/radial4"/>
    <dgm:cxn modelId="{9FF41CF3-0198-4F68-8BEE-41343E11FE29}" type="presParOf" srcId="{BB07C3E8-4F89-4C40-9B47-5D096C9D1908}" destId="{075154D9-1546-43F2-90A6-E2E39D166D7E}" srcOrd="3" destOrd="0" presId="urn:microsoft.com/office/officeart/2005/8/layout/radial4"/>
    <dgm:cxn modelId="{26FF7D15-39DC-4569-AD93-0D2EC6DF421E}" type="presParOf" srcId="{BB07C3E8-4F89-4C40-9B47-5D096C9D1908}" destId="{5F79658D-5B7A-4475-8478-9A15DE1DD933}" srcOrd="4" destOrd="0" presId="urn:microsoft.com/office/officeart/2005/8/layout/radial4"/>
    <dgm:cxn modelId="{41B27A56-5212-4DFE-B71E-A12DD13E2518}" type="presParOf" srcId="{BB07C3E8-4F89-4C40-9B47-5D096C9D1908}" destId="{AB6989BC-34AD-43F2-91BB-3E2C1CBF7BC0}" srcOrd="5" destOrd="0" presId="urn:microsoft.com/office/officeart/2005/8/layout/radial4"/>
    <dgm:cxn modelId="{329799E7-B218-4E13-9A6D-06E53987AC61}" type="presParOf" srcId="{BB07C3E8-4F89-4C40-9B47-5D096C9D1908}" destId="{AA444403-D2AA-4592-895B-855B5029986C}" srcOrd="6" destOrd="0" presId="urn:microsoft.com/office/officeart/2005/8/layout/radial4"/>
    <dgm:cxn modelId="{98DCFF1B-C7FC-42D5-8838-A79D9118D251}" type="presParOf" srcId="{BB07C3E8-4F89-4C40-9B47-5D096C9D1908}" destId="{33AADBB6-998C-4228-838E-30CC2DE044D2}" srcOrd="7" destOrd="0" presId="urn:microsoft.com/office/officeart/2005/8/layout/radial4"/>
    <dgm:cxn modelId="{80A8DA07-A365-431B-A3FA-1CD0F1E02358}" type="presParOf" srcId="{BB07C3E8-4F89-4C40-9B47-5D096C9D1908}" destId="{A1550EC6-249F-44DA-878B-B7005BB25E5A}" srcOrd="8" destOrd="0" presId="urn:microsoft.com/office/officeart/2005/8/layout/radial4"/>
    <dgm:cxn modelId="{9FDE94B2-1772-445C-A5FD-95CD006B44CC}" type="presParOf" srcId="{BB07C3E8-4F89-4C40-9B47-5D096C9D1908}" destId="{17DC0580-D1F4-468B-8C59-0A823127423D}" srcOrd="9" destOrd="0" presId="urn:microsoft.com/office/officeart/2005/8/layout/radial4"/>
    <dgm:cxn modelId="{CA41EC4F-ADDE-4558-8B4E-0CA357831909}" type="presParOf" srcId="{BB07C3E8-4F89-4C40-9B47-5D096C9D1908}" destId="{479BAEEB-E03E-4ECD-8747-970673C157D4}" srcOrd="10" destOrd="0" presId="urn:microsoft.com/office/officeart/2005/8/layout/radial4"/>
    <dgm:cxn modelId="{1DF5FF4A-FDF5-485F-94F4-FE8032734A23}" type="presParOf" srcId="{BB07C3E8-4F89-4C40-9B47-5D096C9D1908}" destId="{426834E6-2D42-4A59-9310-5ADA605995F0}" srcOrd="11" destOrd="0" presId="urn:microsoft.com/office/officeart/2005/8/layout/radial4"/>
    <dgm:cxn modelId="{BDA0001D-9F50-4B93-BEB4-0BC00528D84C}" type="presParOf" srcId="{BB07C3E8-4F89-4C40-9B47-5D096C9D1908}" destId="{DF1E315E-62AF-4441-81DE-F0A3196CB363}" srcOrd="12" destOrd="0" presId="urn:microsoft.com/office/officeart/2005/8/layout/radial4"/>
    <dgm:cxn modelId="{2D7CAC1F-3080-4526-9647-96AAD4D7A4D3}" type="presParOf" srcId="{BB07C3E8-4F89-4C40-9B47-5D096C9D1908}" destId="{15279A39-D949-43B2-A4D3-427A5A0CE992}" srcOrd="13" destOrd="0" presId="urn:microsoft.com/office/officeart/2005/8/layout/radial4"/>
    <dgm:cxn modelId="{645F8BEE-ED98-4217-9BBB-A1A53E13A80D}" type="presParOf" srcId="{BB07C3E8-4F89-4C40-9B47-5D096C9D1908}" destId="{2FE58A30-CE16-4AFF-A08B-1ED8AE09ED00}" srcOrd="14" destOrd="0" presId="urn:microsoft.com/office/officeart/2005/8/layout/radial4"/>
    <dgm:cxn modelId="{E97FE0EE-A34E-4528-874B-5ABA655412A2}" type="presParOf" srcId="{BB07C3E8-4F89-4C40-9B47-5D096C9D1908}" destId="{30D4349F-6E8F-4A7B-A8F3-0E987532B7BB}" srcOrd="15" destOrd="0" presId="urn:microsoft.com/office/officeart/2005/8/layout/radial4"/>
    <dgm:cxn modelId="{184689DC-556C-4E6E-89E2-4E3D1BD01EFB}" type="presParOf" srcId="{BB07C3E8-4F89-4C40-9B47-5D096C9D1908}" destId="{86BCD485-7D8C-480A-897A-14C8AFC798E5}" srcOrd="1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F0091B-205A-493D-A7E9-BC3870B6B08E}" type="doc">
      <dgm:prSet loTypeId="urn:microsoft.com/office/officeart/2005/8/layout/process5" loCatId="process" qsTypeId="urn:microsoft.com/office/officeart/2005/8/quickstyle/simple1" qsCatId="simple" csTypeId="urn:microsoft.com/office/officeart/2005/8/colors/accent4_5" csCatId="accent4" phldr="1"/>
      <dgm:spPr/>
      <dgm:t>
        <a:bodyPr/>
        <a:lstStyle/>
        <a:p>
          <a:endParaRPr lang="en-AU"/>
        </a:p>
      </dgm:t>
    </dgm:pt>
    <dgm:pt modelId="{77A05F64-363C-4538-9310-72050EC96FD6}">
      <dgm:prSet phldrT="[Text]"/>
      <dgm:spPr/>
      <dgm:t>
        <a:bodyPr/>
        <a:lstStyle/>
        <a:p>
          <a:r>
            <a:rPr lang="en-AU" b="1" dirty="0"/>
            <a:t>Topic Working Group</a:t>
          </a:r>
        </a:p>
      </dgm:t>
    </dgm:pt>
    <dgm:pt modelId="{80309AC5-B9AA-4D75-9BF0-18A4962AD458}" type="parTrans" cxnId="{C174B296-B841-49AD-8BCF-61FD4254BB92}">
      <dgm:prSet/>
      <dgm:spPr/>
      <dgm:t>
        <a:bodyPr/>
        <a:lstStyle/>
        <a:p>
          <a:endParaRPr lang="en-AU"/>
        </a:p>
      </dgm:t>
    </dgm:pt>
    <dgm:pt modelId="{874A0450-DF46-472F-8266-D8D663E7616F}" type="sibTrans" cxnId="{C174B296-B841-49AD-8BCF-61FD4254BB92}">
      <dgm:prSet/>
      <dgm:spPr/>
      <dgm:t>
        <a:bodyPr/>
        <a:lstStyle/>
        <a:p>
          <a:endParaRPr lang="en-AU"/>
        </a:p>
      </dgm:t>
    </dgm:pt>
    <dgm:pt modelId="{2F7627F5-BE62-41EE-86E7-BDBED07DAE4C}">
      <dgm:prSet/>
      <dgm:spPr/>
      <dgm:t>
        <a:bodyPr/>
        <a:lstStyle/>
        <a:p>
          <a:r>
            <a:rPr lang="en-AU" b="1" dirty="0"/>
            <a:t>Current guidelines</a:t>
          </a:r>
        </a:p>
      </dgm:t>
    </dgm:pt>
    <dgm:pt modelId="{062C3F48-5B56-4ECA-BCCF-100380A457C4}" type="parTrans" cxnId="{79FCDA7E-DBD7-4777-9358-8A0F442DC117}">
      <dgm:prSet/>
      <dgm:spPr/>
      <dgm:t>
        <a:bodyPr/>
        <a:lstStyle/>
        <a:p>
          <a:endParaRPr lang="en-AU"/>
        </a:p>
      </dgm:t>
    </dgm:pt>
    <dgm:pt modelId="{E9426637-4F7D-42BC-A149-32900ACCE5C9}" type="sibTrans" cxnId="{79FCDA7E-DBD7-4777-9358-8A0F442DC117}">
      <dgm:prSet/>
      <dgm:spPr/>
      <dgm:t>
        <a:bodyPr/>
        <a:lstStyle/>
        <a:p>
          <a:endParaRPr lang="en-AU"/>
        </a:p>
      </dgm:t>
    </dgm:pt>
    <dgm:pt modelId="{53D530D7-DF55-47CD-8113-CEB9261854C9}">
      <dgm:prSet/>
      <dgm:spPr/>
      <dgm:t>
        <a:bodyPr/>
        <a:lstStyle/>
        <a:p>
          <a:r>
            <a:rPr lang="en-AU" b="1" dirty="0"/>
            <a:t>Public consultation</a:t>
          </a:r>
        </a:p>
      </dgm:t>
    </dgm:pt>
    <dgm:pt modelId="{0CDA2FE0-46AF-42DC-B2E5-25784F6B7808}" type="parTrans" cxnId="{609A1FCF-D6E5-4CE2-95DF-D1EBE8F9F89B}">
      <dgm:prSet/>
      <dgm:spPr/>
      <dgm:t>
        <a:bodyPr/>
        <a:lstStyle/>
        <a:p>
          <a:endParaRPr lang="en-AU"/>
        </a:p>
      </dgm:t>
    </dgm:pt>
    <dgm:pt modelId="{1E6D3A60-A214-4244-89F6-0CE9595DA28E}" type="sibTrans" cxnId="{609A1FCF-D6E5-4CE2-95DF-D1EBE8F9F89B}">
      <dgm:prSet/>
      <dgm:spPr/>
      <dgm:t>
        <a:bodyPr/>
        <a:lstStyle/>
        <a:p>
          <a:endParaRPr lang="en-AU"/>
        </a:p>
      </dgm:t>
    </dgm:pt>
    <dgm:pt modelId="{E7AF2695-4081-40C6-BD5D-E723E773AE75}">
      <dgm:prSet/>
      <dgm:spPr/>
      <dgm:t>
        <a:bodyPr/>
        <a:lstStyle/>
        <a:p>
          <a:r>
            <a:rPr lang="en-AU" b="1" dirty="0"/>
            <a:t>Commission governance including states and territories</a:t>
          </a:r>
        </a:p>
      </dgm:t>
    </dgm:pt>
    <dgm:pt modelId="{8A49B25B-EC87-4E17-B8CA-DA91298EAD36}" type="parTrans" cxnId="{F4A7036C-BCAA-4DED-A8D2-86335D9E3DCC}">
      <dgm:prSet/>
      <dgm:spPr/>
      <dgm:t>
        <a:bodyPr/>
        <a:lstStyle/>
        <a:p>
          <a:endParaRPr lang="en-AU"/>
        </a:p>
      </dgm:t>
    </dgm:pt>
    <dgm:pt modelId="{6718FF2D-1FFE-4BEB-B5E4-D176BB5A03CF}" type="sibTrans" cxnId="{F4A7036C-BCAA-4DED-A8D2-86335D9E3DCC}">
      <dgm:prSet/>
      <dgm:spPr/>
      <dgm:t>
        <a:bodyPr/>
        <a:lstStyle/>
        <a:p>
          <a:endParaRPr lang="en-AU"/>
        </a:p>
      </dgm:t>
    </dgm:pt>
    <dgm:pt modelId="{684BE260-97EE-4BC8-9E78-05717A34F6B5}">
      <dgm:prSet/>
      <dgm:spPr/>
      <dgm:t>
        <a:bodyPr/>
        <a:lstStyle/>
        <a:p>
          <a:r>
            <a:rPr lang="en-AU" b="1" dirty="0"/>
            <a:t>Endorsement by key professional orgs</a:t>
          </a:r>
        </a:p>
      </dgm:t>
    </dgm:pt>
    <dgm:pt modelId="{E9C7ADFD-9A6B-4F93-8718-15A99542B960}" type="parTrans" cxnId="{1EAFCB02-C096-4509-9808-2127B9B92E19}">
      <dgm:prSet/>
      <dgm:spPr/>
      <dgm:t>
        <a:bodyPr/>
        <a:lstStyle/>
        <a:p>
          <a:endParaRPr lang="en-AU"/>
        </a:p>
      </dgm:t>
    </dgm:pt>
    <dgm:pt modelId="{51CDC645-5423-461A-A75D-2460D6F3444D}" type="sibTrans" cxnId="{1EAFCB02-C096-4509-9808-2127B9B92E19}">
      <dgm:prSet/>
      <dgm:spPr/>
      <dgm:t>
        <a:bodyPr/>
        <a:lstStyle/>
        <a:p>
          <a:endParaRPr lang="en-AU"/>
        </a:p>
      </dgm:t>
    </dgm:pt>
    <dgm:pt modelId="{F480A584-AA60-4F2B-9437-E24CDA500E7F}">
      <dgm:prSet/>
      <dgm:spPr/>
      <dgm:t>
        <a:bodyPr/>
        <a:lstStyle/>
        <a:p>
          <a:r>
            <a:rPr lang="en-AU" b="1" dirty="0"/>
            <a:t>Notification of Health Chief Executives nationally</a:t>
          </a:r>
        </a:p>
      </dgm:t>
    </dgm:pt>
    <dgm:pt modelId="{6AA8D6ED-05D0-4AE9-A662-5C60354B0D96}" type="parTrans" cxnId="{9CE9CA19-7102-4F24-91DA-A42156323A34}">
      <dgm:prSet/>
      <dgm:spPr/>
      <dgm:t>
        <a:bodyPr/>
        <a:lstStyle/>
        <a:p>
          <a:endParaRPr lang="en-AU"/>
        </a:p>
      </dgm:t>
    </dgm:pt>
    <dgm:pt modelId="{B4B14B3A-873A-438D-871F-A1E18EA7FBC3}" type="sibTrans" cxnId="{9CE9CA19-7102-4F24-91DA-A42156323A34}">
      <dgm:prSet/>
      <dgm:spPr/>
      <dgm:t>
        <a:bodyPr/>
        <a:lstStyle/>
        <a:p>
          <a:endParaRPr lang="en-AU"/>
        </a:p>
      </dgm:t>
    </dgm:pt>
    <dgm:pt modelId="{FAE59439-522E-4C2F-8BE1-543003F7C201}">
      <dgm:prSet/>
      <dgm:spPr/>
      <dgm:t>
        <a:bodyPr/>
        <a:lstStyle/>
        <a:p>
          <a:r>
            <a:rPr lang="en-AU" b="1" dirty="0"/>
            <a:t>Launch</a:t>
          </a:r>
        </a:p>
      </dgm:t>
    </dgm:pt>
    <dgm:pt modelId="{D63F8FA9-3310-4006-BC25-60DDBDA41BE6}" type="parTrans" cxnId="{F02B8728-DA26-4B39-97AA-76B7D6EFAAB6}">
      <dgm:prSet/>
      <dgm:spPr/>
      <dgm:t>
        <a:bodyPr/>
        <a:lstStyle/>
        <a:p>
          <a:endParaRPr lang="en-AU"/>
        </a:p>
      </dgm:t>
    </dgm:pt>
    <dgm:pt modelId="{B5029401-2F3C-44B5-8FF6-23AFBB8154A3}" type="sibTrans" cxnId="{F02B8728-DA26-4B39-97AA-76B7D6EFAAB6}">
      <dgm:prSet/>
      <dgm:spPr>
        <a:noFill/>
      </dgm:spPr>
      <dgm:t>
        <a:bodyPr/>
        <a:lstStyle/>
        <a:p>
          <a:endParaRPr lang="en-AU"/>
        </a:p>
      </dgm:t>
    </dgm:pt>
    <dgm:pt modelId="{56F88A3F-7534-4D71-98DD-99F7F71F8236}">
      <dgm:prSet/>
      <dgm:spPr>
        <a:solidFill>
          <a:schemeClr val="accent1">
            <a:lumMod val="20000"/>
            <a:lumOff val="80000"/>
            <a:alpha val="50000"/>
          </a:schemeClr>
        </a:solidFill>
        <a:ln w="38100">
          <a:solidFill>
            <a:srgbClr val="FFFF00"/>
          </a:solidFill>
          <a:prstDash val="dashDot"/>
        </a:ln>
      </dgm:spPr>
      <dgm:t>
        <a:bodyPr/>
        <a:lstStyle/>
        <a:p>
          <a:r>
            <a:rPr lang="en-AU" b="1" dirty="0"/>
            <a:t>Implementation </a:t>
          </a:r>
        </a:p>
      </dgm:t>
    </dgm:pt>
    <dgm:pt modelId="{86B358FC-4D65-4420-9E2D-F8019DF56E30}" type="parTrans" cxnId="{365B9418-7EB6-45F6-A994-5404D8F41A2E}">
      <dgm:prSet/>
      <dgm:spPr/>
    </dgm:pt>
    <dgm:pt modelId="{D0D0D0B4-55C0-4BAF-A537-E142146A2CFF}" type="sibTrans" cxnId="{365B9418-7EB6-45F6-A994-5404D8F41A2E}">
      <dgm:prSet/>
      <dgm:spPr/>
    </dgm:pt>
    <dgm:pt modelId="{2A4E5F4B-F717-4CF9-9827-DB2DAF2FB96A}" type="pres">
      <dgm:prSet presAssocID="{17F0091B-205A-493D-A7E9-BC3870B6B08E}" presName="diagram" presStyleCnt="0">
        <dgm:presLayoutVars>
          <dgm:dir/>
          <dgm:resizeHandles val="exact"/>
        </dgm:presLayoutVars>
      </dgm:prSet>
      <dgm:spPr/>
    </dgm:pt>
    <dgm:pt modelId="{CE392527-BC94-4E3D-A048-68DF6FFBDC7B}" type="pres">
      <dgm:prSet presAssocID="{77A05F64-363C-4538-9310-72050EC96FD6}" presName="node" presStyleLbl="node1" presStyleIdx="0" presStyleCnt="8">
        <dgm:presLayoutVars>
          <dgm:bulletEnabled val="1"/>
        </dgm:presLayoutVars>
      </dgm:prSet>
      <dgm:spPr/>
    </dgm:pt>
    <dgm:pt modelId="{47A952E3-F65B-4BB3-96CF-BB39BDBF3B3D}" type="pres">
      <dgm:prSet presAssocID="{874A0450-DF46-472F-8266-D8D663E7616F}" presName="sibTrans" presStyleLbl="sibTrans2D1" presStyleIdx="0" presStyleCnt="7"/>
      <dgm:spPr/>
    </dgm:pt>
    <dgm:pt modelId="{16B6FAA4-144F-4C95-BA8C-EE665FECBAB1}" type="pres">
      <dgm:prSet presAssocID="{874A0450-DF46-472F-8266-D8D663E7616F}" presName="connectorText" presStyleLbl="sibTrans2D1" presStyleIdx="0" presStyleCnt="7"/>
      <dgm:spPr/>
    </dgm:pt>
    <dgm:pt modelId="{B590B105-978F-4F9F-AD05-32EB01211324}" type="pres">
      <dgm:prSet presAssocID="{2F7627F5-BE62-41EE-86E7-BDBED07DAE4C}" presName="node" presStyleLbl="node1" presStyleIdx="1" presStyleCnt="8">
        <dgm:presLayoutVars>
          <dgm:bulletEnabled val="1"/>
        </dgm:presLayoutVars>
      </dgm:prSet>
      <dgm:spPr/>
    </dgm:pt>
    <dgm:pt modelId="{1DE1D258-ACBC-4DB5-89BC-870B45333005}" type="pres">
      <dgm:prSet presAssocID="{E9426637-4F7D-42BC-A149-32900ACCE5C9}" presName="sibTrans" presStyleLbl="sibTrans2D1" presStyleIdx="1" presStyleCnt="7"/>
      <dgm:spPr/>
    </dgm:pt>
    <dgm:pt modelId="{F9F52CCC-CC14-42BE-9D86-6141E8A787BB}" type="pres">
      <dgm:prSet presAssocID="{E9426637-4F7D-42BC-A149-32900ACCE5C9}" presName="connectorText" presStyleLbl="sibTrans2D1" presStyleIdx="1" presStyleCnt="7"/>
      <dgm:spPr/>
    </dgm:pt>
    <dgm:pt modelId="{E56E4B3F-7E3D-4885-8E54-A2DA6FCC1E35}" type="pres">
      <dgm:prSet presAssocID="{53D530D7-DF55-47CD-8113-CEB9261854C9}" presName="node" presStyleLbl="node1" presStyleIdx="2" presStyleCnt="8">
        <dgm:presLayoutVars>
          <dgm:bulletEnabled val="1"/>
        </dgm:presLayoutVars>
      </dgm:prSet>
      <dgm:spPr/>
    </dgm:pt>
    <dgm:pt modelId="{EB8066CF-13D0-4569-8FA4-506F5BAF3A06}" type="pres">
      <dgm:prSet presAssocID="{1E6D3A60-A214-4244-89F6-0CE9595DA28E}" presName="sibTrans" presStyleLbl="sibTrans2D1" presStyleIdx="2" presStyleCnt="7"/>
      <dgm:spPr/>
    </dgm:pt>
    <dgm:pt modelId="{FD02A249-F31F-4172-B763-EB27F030AE5D}" type="pres">
      <dgm:prSet presAssocID="{1E6D3A60-A214-4244-89F6-0CE9595DA28E}" presName="connectorText" presStyleLbl="sibTrans2D1" presStyleIdx="2" presStyleCnt="7"/>
      <dgm:spPr/>
    </dgm:pt>
    <dgm:pt modelId="{31900BCC-750E-4C83-B08B-467B484B7785}" type="pres">
      <dgm:prSet presAssocID="{E7AF2695-4081-40C6-BD5D-E723E773AE75}" presName="node" presStyleLbl="node1" presStyleIdx="3" presStyleCnt="8">
        <dgm:presLayoutVars>
          <dgm:bulletEnabled val="1"/>
        </dgm:presLayoutVars>
      </dgm:prSet>
      <dgm:spPr/>
    </dgm:pt>
    <dgm:pt modelId="{72FDC8CD-3105-487D-BADE-FFA064AF22CD}" type="pres">
      <dgm:prSet presAssocID="{6718FF2D-1FFE-4BEB-B5E4-D176BB5A03CF}" presName="sibTrans" presStyleLbl="sibTrans2D1" presStyleIdx="3" presStyleCnt="7"/>
      <dgm:spPr/>
    </dgm:pt>
    <dgm:pt modelId="{E8EA83BE-F64F-4550-9A9B-85116A9537F6}" type="pres">
      <dgm:prSet presAssocID="{6718FF2D-1FFE-4BEB-B5E4-D176BB5A03CF}" presName="connectorText" presStyleLbl="sibTrans2D1" presStyleIdx="3" presStyleCnt="7"/>
      <dgm:spPr/>
    </dgm:pt>
    <dgm:pt modelId="{39E1A6CB-1779-4882-8EC1-6C9C4B331A68}" type="pres">
      <dgm:prSet presAssocID="{684BE260-97EE-4BC8-9E78-05717A34F6B5}" presName="node" presStyleLbl="node1" presStyleIdx="4" presStyleCnt="8">
        <dgm:presLayoutVars>
          <dgm:bulletEnabled val="1"/>
        </dgm:presLayoutVars>
      </dgm:prSet>
      <dgm:spPr/>
    </dgm:pt>
    <dgm:pt modelId="{173616E7-7F7B-464D-A1A7-E1AC8577DB25}" type="pres">
      <dgm:prSet presAssocID="{51CDC645-5423-461A-A75D-2460D6F3444D}" presName="sibTrans" presStyleLbl="sibTrans2D1" presStyleIdx="4" presStyleCnt="7"/>
      <dgm:spPr/>
    </dgm:pt>
    <dgm:pt modelId="{FD57603B-7B0A-46DB-B9C6-CF8F6EF009B8}" type="pres">
      <dgm:prSet presAssocID="{51CDC645-5423-461A-A75D-2460D6F3444D}" presName="connectorText" presStyleLbl="sibTrans2D1" presStyleIdx="4" presStyleCnt="7"/>
      <dgm:spPr/>
    </dgm:pt>
    <dgm:pt modelId="{7E7E4381-6B5E-4715-AE27-6AEA58D62BC1}" type="pres">
      <dgm:prSet presAssocID="{F480A584-AA60-4F2B-9437-E24CDA500E7F}" presName="node" presStyleLbl="node1" presStyleIdx="5" presStyleCnt="8">
        <dgm:presLayoutVars>
          <dgm:bulletEnabled val="1"/>
        </dgm:presLayoutVars>
      </dgm:prSet>
      <dgm:spPr/>
    </dgm:pt>
    <dgm:pt modelId="{AECAA73D-FA20-47EB-9028-21618532E089}" type="pres">
      <dgm:prSet presAssocID="{B4B14B3A-873A-438D-871F-A1E18EA7FBC3}" presName="sibTrans" presStyleLbl="sibTrans2D1" presStyleIdx="5" presStyleCnt="7"/>
      <dgm:spPr/>
    </dgm:pt>
    <dgm:pt modelId="{C61ACCE4-C058-459E-9D68-40EFEC4C420A}" type="pres">
      <dgm:prSet presAssocID="{B4B14B3A-873A-438D-871F-A1E18EA7FBC3}" presName="connectorText" presStyleLbl="sibTrans2D1" presStyleIdx="5" presStyleCnt="7"/>
      <dgm:spPr/>
    </dgm:pt>
    <dgm:pt modelId="{DF471FD9-7158-4057-BBF4-A1063FF15AFD}" type="pres">
      <dgm:prSet presAssocID="{FAE59439-522E-4C2F-8BE1-543003F7C201}" presName="node" presStyleLbl="node1" presStyleIdx="6" presStyleCnt="8">
        <dgm:presLayoutVars>
          <dgm:bulletEnabled val="1"/>
        </dgm:presLayoutVars>
      </dgm:prSet>
      <dgm:spPr/>
    </dgm:pt>
    <dgm:pt modelId="{91B5F55C-5491-4AE1-856C-26C5149199E8}" type="pres">
      <dgm:prSet presAssocID="{B5029401-2F3C-44B5-8FF6-23AFBB8154A3}" presName="sibTrans" presStyleLbl="sibTrans2D1" presStyleIdx="6" presStyleCnt="7"/>
      <dgm:spPr/>
    </dgm:pt>
    <dgm:pt modelId="{DA1BE669-A1AF-4CA3-8818-1C4DB1A53442}" type="pres">
      <dgm:prSet presAssocID="{B5029401-2F3C-44B5-8FF6-23AFBB8154A3}" presName="connectorText" presStyleLbl="sibTrans2D1" presStyleIdx="6" presStyleCnt="7"/>
      <dgm:spPr/>
    </dgm:pt>
    <dgm:pt modelId="{CCA0D943-B8ED-4F37-8930-552E67A44B9D}" type="pres">
      <dgm:prSet presAssocID="{56F88A3F-7534-4D71-98DD-99F7F71F8236}" presName="node" presStyleLbl="node1" presStyleIdx="7" presStyleCnt="8" custScaleX="144732" custScaleY="134254" custLinFactNeighborX="76766" custLinFactNeighborY="-22469">
        <dgm:presLayoutVars>
          <dgm:bulletEnabled val="1"/>
        </dgm:presLayoutVars>
      </dgm:prSet>
      <dgm:spPr/>
    </dgm:pt>
  </dgm:ptLst>
  <dgm:cxnLst>
    <dgm:cxn modelId="{1EAFCB02-C096-4509-9808-2127B9B92E19}" srcId="{17F0091B-205A-493D-A7E9-BC3870B6B08E}" destId="{684BE260-97EE-4BC8-9E78-05717A34F6B5}" srcOrd="4" destOrd="0" parTransId="{E9C7ADFD-9A6B-4F93-8718-15A99542B960}" sibTransId="{51CDC645-5423-461A-A75D-2460D6F3444D}"/>
    <dgm:cxn modelId="{1E01F804-999E-451B-8D30-8272F39F2318}" type="presOf" srcId="{E9426637-4F7D-42BC-A149-32900ACCE5C9}" destId="{1DE1D258-ACBC-4DB5-89BC-870B45333005}" srcOrd="0" destOrd="0" presId="urn:microsoft.com/office/officeart/2005/8/layout/process5"/>
    <dgm:cxn modelId="{3578800B-8A36-4C2C-A421-BBDB25F01C7E}" type="presOf" srcId="{1E6D3A60-A214-4244-89F6-0CE9595DA28E}" destId="{FD02A249-F31F-4172-B763-EB27F030AE5D}" srcOrd="1" destOrd="0" presId="urn:microsoft.com/office/officeart/2005/8/layout/process5"/>
    <dgm:cxn modelId="{BC769314-7EC9-46D4-9301-BAFFA030F4DB}" type="presOf" srcId="{53D530D7-DF55-47CD-8113-CEB9261854C9}" destId="{E56E4B3F-7E3D-4885-8E54-A2DA6FCC1E35}" srcOrd="0" destOrd="0" presId="urn:microsoft.com/office/officeart/2005/8/layout/process5"/>
    <dgm:cxn modelId="{365B9418-7EB6-45F6-A994-5404D8F41A2E}" srcId="{17F0091B-205A-493D-A7E9-BC3870B6B08E}" destId="{56F88A3F-7534-4D71-98DD-99F7F71F8236}" srcOrd="7" destOrd="0" parTransId="{86B358FC-4D65-4420-9E2D-F8019DF56E30}" sibTransId="{D0D0D0B4-55C0-4BAF-A537-E142146A2CFF}"/>
    <dgm:cxn modelId="{9CE9CA19-7102-4F24-91DA-A42156323A34}" srcId="{17F0091B-205A-493D-A7E9-BC3870B6B08E}" destId="{F480A584-AA60-4F2B-9437-E24CDA500E7F}" srcOrd="5" destOrd="0" parTransId="{6AA8D6ED-05D0-4AE9-A662-5C60354B0D96}" sibTransId="{B4B14B3A-873A-438D-871F-A1E18EA7FBC3}"/>
    <dgm:cxn modelId="{F02B8728-DA26-4B39-97AA-76B7D6EFAAB6}" srcId="{17F0091B-205A-493D-A7E9-BC3870B6B08E}" destId="{FAE59439-522E-4C2F-8BE1-543003F7C201}" srcOrd="6" destOrd="0" parTransId="{D63F8FA9-3310-4006-BC25-60DDBDA41BE6}" sibTransId="{B5029401-2F3C-44B5-8FF6-23AFBB8154A3}"/>
    <dgm:cxn modelId="{6A773429-13F5-4454-B946-F83A8BEF4A46}" type="presOf" srcId="{2F7627F5-BE62-41EE-86E7-BDBED07DAE4C}" destId="{B590B105-978F-4F9F-AD05-32EB01211324}" srcOrd="0" destOrd="0" presId="urn:microsoft.com/office/officeart/2005/8/layout/process5"/>
    <dgm:cxn modelId="{A79F6F2F-6D9B-4E78-AB32-DE7C1EC3FB49}" type="presOf" srcId="{E9426637-4F7D-42BC-A149-32900ACCE5C9}" destId="{F9F52CCC-CC14-42BE-9D86-6141E8A787BB}" srcOrd="1" destOrd="0" presId="urn:microsoft.com/office/officeart/2005/8/layout/process5"/>
    <dgm:cxn modelId="{EA576934-2D45-4A7B-9C7E-DB889A67F0A4}" type="presOf" srcId="{77A05F64-363C-4538-9310-72050EC96FD6}" destId="{CE392527-BC94-4E3D-A048-68DF6FFBDC7B}" srcOrd="0" destOrd="0" presId="urn:microsoft.com/office/officeart/2005/8/layout/process5"/>
    <dgm:cxn modelId="{2FF1075C-4DED-4837-ABFA-77BB0CDD6FE0}" type="presOf" srcId="{6718FF2D-1FFE-4BEB-B5E4-D176BB5A03CF}" destId="{72FDC8CD-3105-487D-BADE-FFA064AF22CD}" srcOrd="0" destOrd="0" presId="urn:microsoft.com/office/officeart/2005/8/layout/process5"/>
    <dgm:cxn modelId="{D0570A5C-5786-40A5-8A88-6E2A73647D68}" type="presOf" srcId="{F480A584-AA60-4F2B-9437-E24CDA500E7F}" destId="{7E7E4381-6B5E-4715-AE27-6AEA58D62BC1}" srcOrd="0" destOrd="0" presId="urn:microsoft.com/office/officeart/2005/8/layout/process5"/>
    <dgm:cxn modelId="{93E73D62-6FFC-4C8A-82B5-22D73D87699A}" type="presOf" srcId="{B4B14B3A-873A-438D-871F-A1E18EA7FBC3}" destId="{AECAA73D-FA20-47EB-9028-21618532E089}" srcOrd="0" destOrd="0" presId="urn:microsoft.com/office/officeart/2005/8/layout/process5"/>
    <dgm:cxn modelId="{F4A7036C-BCAA-4DED-A8D2-86335D9E3DCC}" srcId="{17F0091B-205A-493D-A7E9-BC3870B6B08E}" destId="{E7AF2695-4081-40C6-BD5D-E723E773AE75}" srcOrd="3" destOrd="0" parTransId="{8A49B25B-EC87-4E17-B8CA-DA91298EAD36}" sibTransId="{6718FF2D-1FFE-4BEB-B5E4-D176BB5A03CF}"/>
    <dgm:cxn modelId="{3ADB1C70-E018-4018-A7CC-4A562CD1D39B}" type="presOf" srcId="{874A0450-DF46-472F-8266-D8D663E7616F}" destId="{16B6FAA4-144F-4C95-BA8C-EE665FECBAB1}" srcOrd="1" destOrd="0" presId="urn:microsoft.com/office/officeart/2005/8/layout/process5"/>
    <dgm:cxn modelId="{D411C778-AE7B-4E83-807B-9695DC3834EF}" type="presOf" srcId="{874A0450-DF46-472F-8266-D8D663E7616F}" destId="{47A952E3-F65B-4BB3-96CF-BB39BDBF3B3D}" srcOrd="0" destOrd="0" presId="urn:microsoft.com/office/officeart/2005/8/layout/process5"/>
    <dgm:cxn modelId="{E585D759-F33E-4636-8EBF-96B83282346B}" type="presOf" srcId="{17F0091B-205A-493D-A7E9-BC3870B6B08E}" destId="{2A4E5F4B-F717-4CF9-9827-DB2DAF2FB96A}" srcOrd="0" destOrd="0" presId="urn:microsoft.com/office/officeart/2005/8/layout/process5"/>
    <dgm:cxn modelId="{79FCDA7E-DBD7-4777-9358-8A0F442DC117}" srcId="{17F0091B-205A-493D-A7E9-BC3870B6B08E}" destId="{2F7627F5-BE62-41EE-86E7-BDBED07DAE4C}" srcOrd="1" destOrd="0" parTransId="{062C3F48-5B56-4ECA-BCCF-100380A457C4}" sibTransId="{E9426637-4F7D-42BC-A149-32900ACCE5C9}"/>
    <dgm:cxn modelId="{C174B296-B841-49AD-8BCF-61FD4254BB92}" srcId="{17F0091B-205A-493D-A7E9-BC3870B6B08E}" destId="{77A05F64-363C-4538-9310-72050EC96FD6}" srcOrd="0" destOrd="0" parTransId="{80309AC5-B9AA-4D75-9BF0-18A4962AD458}" sibTransId="{874A0450-DF46-472F-8266-D8D663E7616F}"/>
    <dgm:cxn modelId="{74028F9D-D313-4080-9895-D6D66D43EFEC}" type="presOf" srcId="{B5029401-2F3C-44B5-8FF6-23AFBB8154A3}" destId="{DA1BE669-A1AF-4CA3-8818-1C4DB1A53442}" srcOrd="1" destOrd="0" presId="urn:microsoft.com/office/officeart/2005/8/layout/process5"/>
    <dgm:cxn modelId="{53984BAE-FA22-4766-9EA3-7EB5F2F140C2}" type="presOf" srcId="{684BE260-97EE-4BC8-9E78-05717A34F6B5}" destId="{39E1A6CB-1779-4882-8EC1-6C9C4B331A68}" srcOrd="0" destOrd="0" presId="urn:microsoft.com/office/officeart/2005/8/layout/process5"/>
    <dgm:cxn modelId="{609A1FCF-D6E5-4CE2-95DF-D1EBE8F9F89B}" srcId="{17F0091B-205A-493D-A7E9-BC3870B6B08E}" destId="{53D530D7-DF55-47CD-8113-CEB9261854C9}" srcOrd="2" destOrd="0" parTransId="{0CDA2FE0-46AF-42DC-B2E5-25784F6B7808}" sibTransId="{1E6D3A60-A214-4244-89F6-0CE9595DA28E}"/>
    <dgm:cxn modelId="{73E391D1-0693-452B-B1C4-5C1A3F30079F}" type="presOf" srcId="{6718FF2D-1FFE-4BEB-B5E4-D176BB5A03CF}" destId="{E8EA83BE-F64F-4550-9A9B-85116A9537F6}" srcOrd="1" destOrd="0" presId="urn:microsoft.com/office/officeart/2005/8/layout/process5"/>
    <dgm:cxn modelId="{A4F5F6D3-561E-4008-94A3-C200E4FE4421}" type="presOf" srcId="{FAE59439-522E-4C2F-8BE1-543003F7C201}" destId="{DF471FD9-7158-4057-BBF4-A1063FF15AFD}" srcOrd="0" destOrd="0" presId="urn:microsoft.com/office/officeart/2005/8/layout/process5"/>
    <dgm:cxn modelId="{A1D678D4-C020-4488-94CF-DC06C8C81CE9}" type="presOf" srcId="{51CDC645-5423-461A-A75D-2460D6F3444D}" destId="{173616E7-7F7B-464D-A1A7-E1AC8577DB25}" srcOrd="0" destOrd="0" presId="urn:microsoft.com/office/officeart/2005/8/layout/process5"/>
    <dgm:cxn modelId="{04A5ECE0-8866-4DC0-97A6-0EF445EA57CF}" type="presOf" srcId="{56F88A3F-7534-4D71-98DD-99F7F71F8236}" destId="{CCA0D943-B8ED-4F37-8930-552E67A44B9D}" srcOrd="0" destOrd="0" presId="urn:microsoft.com/office/officeart/2005/8/layout/process5"/>
    <dgm:cxn modelId="{3199B0E9-D7BA-4D7C-A97C-79F03E30B3B8}" type="presOf" srcId="{E7AF2695-4081-40C6-BD5D-E723E773AE75}" destId="{31900BCC-750E-4C83-B08B-467B484B7785}" srcOrd="0" destOrd="0" presId="urn:microsoft.com/office/officeart/2005/8/layout/process5"/>
    <dgm:cxn modelId="{803AAAEF-64E3-412D-8B16-EE7F36B8B0AD}" type="presOf" srcId="{51CDC645-5423-461A-A75D-2460D6F3444D}" destId="{FD57603B-7B0A-46DB-B9C6-CF8F6EF009B8}" srcOrd="1" destOrd="0" presId="urn:microsoft.com/office/officeart/2005/8/layout/process5"/>
    <dgm:cxn modelId="{14E31FF0-8E6E-419E-B680-705BD97E52EF}" type="presOf" srcId="{1E6D3A60-A214-4244-89F6-0CE9595DA28E}" destId="{EB8066CF-13D0-4569-8FA4-506F5BAF3A06}" srcOrd="0" destOrd="0" presId="urn:microsoft.com/office/officeart/2005/8/layout/process5"/>
    <dgm:cxn modelId="{FCFB89F8-5F3C-49ED-A8A5-A3CA41A57CA5}" type="presOf" srcId="{B5029401-2F3C-44B5-8FF6-23AFBB8154A3}" destId="{91B5F55C-5491-4AE1-856C-26C5149199E8}" srcOrd="0" destOrd="0" presId="urn:microsoft.com/office/officeart/2005/8/layout/process5"/>
    <dgm:cxn modelId="{25BA9DFD-6CD6-4DCF-93BA-ED33DE9E1B4F}" type="presOf" srcId="{B4B14B3A-873A-438D-871F-A1E18EA7FBC3}" destId="{C61ACCE4-C058-459E-9D68-40EFEC4C420A}" srcOrd="1" destOrd="0" presId="urn:microsoft.com/office/officeart/2005/8/layout/process5"/>
    <dgm:cxn modelId="{2D0F906E-3753-4A2F-910F-AD702BDFDA52}" type="presParOf" srcId="{2A4E5F4B-F717-4CF9-9827-DB2DAF2FB96A}" destId="{CE392527-BC94-4E3D-A048-68DF6FFBDC7B}" srcOrd="0" destOrd="0" presId="urn:microsoft.com/office/officeart/2005/8/layout/process5"/>
    <dgm:cxn modelId="{281FA859-F9D8-486E-BF64-DAF28AAD1B97}" type="presParOf" srcId="{2A4E5F4B-F717-4CF9-9827-DB2DAF2FB96A}" destId="{47A952E3-F65B-4BB3-96CF-BB39BDBF3B3D}" srcOrd="1" destOrd="0" presId="urn:microsoft.com/office/officeart/2005/8/layout/process5"/>
    <dgm:cxn modelId="{54F1791D-5EDB-4B08-AF34-3F597A741247}" type="presParOf" srcId="{47A952E3-F65B-4BB3-96CF-BB39BDBF3B3D}" destId="{16B6FAA4-144F-4C95-BA8C-EE665FECBAB1}" srcOrd="0" destOrd="0" presId="urn:microsoft.com/office/officeart/2005/8/layout/process5"/>
    <dgm:cxn modelId="{8B4E8BA1-6CD0-4172-955D-89EE284197B3}" type="presParOf" srcId="{2A4E5F4B-F717-4CF9-9827-DB2DAF2FB96A}" destId="{B590B105-978F-4F9F-AD05-32EB01211324}" srcOrd="2" destOrd="0" presId="urn:microsoft.com/office/officeart/2005/8/layout/process5"/>
    <dgm:cxn modelId="{1FAE2EC1-7757-433A-9D51-38A4592EC6B2}" type="presParOf" srcId="{2A4E5F4B-F717-4CF9-9827-DB2DAF2FB96A}" destId="{1DE1D258-ACBC-4DB5-89BC-870B45333005}" srcOrd="3" destOrd="0" presId="urn:microsoft.com/office/officeart/2005/8/layout/process5"/>
    <dgm:cxn modelId="{69A070A1-88BC-4993-8808-48D4AF2E576A}" type="presParOf" srcId="{1DE1D258-ACBC-4DB5-89BC-870B45333005}" destId="{F9F52CCC-CC14-42BE-9D86-6141E8A787BB}" srcOrd="0" destOrd="0" presId="urn:microsoft.com/office/officeart/2005/8/layout/process5"/>
    <dgm:cxn modelId="{132FEE41-CD9E-448A-AB0A-FB4BCFD028C8}" type="presParOf" srcId="{2A4E5F4B-F717-4CF9-9827-DB2DAF2FB96A}" destId="{E56E4B3F-7E3D-4885-8E54-A2DA6FCC1E35}" srcOrd="4" destOrd="0" presId="urn:microsoft.com/office/officeart/2005/8/layout/process5"/>
    <dgm:cxn modelId="{74608794-0D7E-4282-A208-34D2FDD956FA}" type="presParOf" srcId="{2A4E5F4B-F717-4CF9-9827-DB2DAF2FB96A}" destId="{EB8066CF-13D0-4569-8FA4-506F5BAF3A06}" srcOrd="5" destOrd="0" presId="urn:microsoft.com/office/officeart/2005/8/layout/process5"/>
    <dgm:cxn modelId="{63942BD6-3C3D-4977-9BF6-73D5F955BF23}" type="presParOf" srcId="{EB8066CF-13D0-4569-8FA4-506F5BAF3A06}" destId="{FD02A249-F31F-4172-B763-EB27F030AE5D}" srcOrd="0" destOrd="0" presId="urn:microsoft.com/office/officeart/2005/8/layout/process5"/>
    <dgm:cxn modelId="{5909FD8A-CA7A-41C9-A56F-0FE53969FAAF}" type="presParOf" srcId="{2A4E5F4B-F717-4CF9-9827-DB2DAF2FB96A}" destId="{31900BCC-750E-4C83-B08B-467B484B7785}" srcOrd="6" destOrd="0" presId="urn:microsoft.com/office/officeart/2005/8/layout/process5"/>
    <dgm:cxn modelId="{865E43FE-9EC8-46B7-AE3B-80878DEC66EC}" type="presParOf" srcId="{2A4E5F4B-F717-4CF9-9827-DB2DAF2FB96A}" destId="{72FDC8CD-3105-487D-BADE-FFA064AF22CD}" srcOrd="7" destOrd="0" presId="urn:microsoft.com/office/officeart/2005/8/layout/process5"/>
    <dgm:cxn modelId="{1ECBD0E3-4CA6-43CB-B4D0-8350987A85C5}" type="presParOf" srcId="{72FDC8CD-3105-487D-BADE-FFA064AF22CD}" destId="{E8EA83BE-F64F-4550-9A9B-85116A9537F6}" srcOrd="0" destOrd="0" presId="urn:microsoft.com/office/officeart/2005/8/layout/process5"/>
    <dgm:cxn modelId="{F2698D48-0CF1-4888-AC41-FDA9FF58D4BA}" type="presParOf" srcId="{2A4E5F4B-F717-4CF9-9827-DB2DAF2FB96A}" destId="{39E1A6CB-1779-4882-8EC1-6C9C4B331A68}" srcOrd="8" destOrd="0" presId="urn:microsoft.com/office/officeart/2005/8/layout/process5"/>
    <dgm:cxn modelId="{FFFDCEA1-74B4-4B56-97EC-C7922A1C02BF}" type="presParOf" srcId="{2A4E5F4B-F717-4CF9-9827-DB2DAF2FB96A}" destId="{173616E7-7F7B-464D-A1A7-E1AC8577DB25}" srcOrd="9" destOrd="0" presId="urn:microsoft.com/office/officeart/2005/8/layout/process5"/>
    <dgm:cxn modelId="{691342DE-97EE-4247-99E5-8649F8CC4547}" type="presParOf" srcId="{173616E7-7F7B-464D-A1A7-E1AC8577DB25}" destId="{FD57603B-7B0A-46DB-B9C6-CF8F6EF009B8}" srcOrd="0" destOrd="0" presId="urn:microsoft.com/office/officeart/2005/8/layout/process5"/>
    <dgm:cxn modelId="{99BCA225-B1C6-4F87-8F37-E0A4A85CC675}" type="presParOf" srcId="{2A4E5F4B-F717-4CF9-9827-DB2DAF2FB96A}" destId="{7E7E4381-6B5E-4715-AE27-6AEA58D62BC1}" srcOrd="10" destOrd="0" presId="urn:microsoft.com/office/officeart/2005/8/layout/process5"/>
    <dgm:cxn modelId="{11FE44E5-F307-4472-A1AB-52EDE2F81E33}" type="presParOf" srcId="{2A4E5F4B-F717-4CF9-9827-DB2DAF2FB96A}" destId="{AECAA73D-FA20-47EB-9028-21618532E089}" srcOrd="11" destOrd="0" presId="urn:microsoft.com/office/officeart/2005/8/layout/process5"/>
    <dgm:cxn modelId="{698E3B2A-E2ED-427D-BF7B-FC148C199F07}" type="presParOf" srcId="{AECAA73D-FA20-47EB-9028-21618532E089}" destId="{C61ACCE4-C058-459E-9D68-40EFEC4C420A}" srcOrd="0" destOrd="0" presId="urn:microsoft.com/office/officeart/2005/8/layout/process5"/>
    <dgm:cxn modelId="{259FA3BD-0B07-432B-B7C8-D3D11265AF2E}" type="presParOf" srcId="{2A4E5F4B-F717-4CF9-9827-DB2DAF2FB96A}" destId="{DF471FD9-7158-4057-BBF4-A1063FF15AFD}" srcOrd="12" destOrd="0" presId="urn:microsoft.com/office/officeart/2005/8/layout/process5"/>
    <dgm:cxn modelId="{F8006483-19C6-407A-9E21-DC7052E85FDD}" type="presParOf" srcId="{2A4E5F4B-F717-4CF9-9827-DB2DAF2FB96A}" destId="{91B5F55C-5491-4AE1-856C-26C5149199E8}" srcOrd="13" destOrd="0" presId="urn:microsoft.com/office/officeart/2005/8/layout/process5"/>
    <dgm:cxn modelId="{39D47F09-1B5D-452D-88C6-F71C5890BD8C}" type="presParOf" srcId="{91B5F55C-5491-4AE1-856C-26C5149199E8}" destId="{DA1BE669-A1AF-4CA3-8818-1C4DB1A53442}" srcOrd="0" destOrd="0" presId="urn:microsoft.com/office/officeart/2005/8/layout/process5"/>
    <dgm:cxn modelId="{1D6CC190-544A-448E-90EB-7864F9D9F2F1}" type="presParOf" srcId="{2A4E5F4B-F717-4CF9-9827-DB2DAF2FB96A}" destId="{CCA0D943-B8ED-4F37-8930-552E67A44B9D}"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CB7898-BBAB-4BA3-8A1D-5AC871424332}"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AU"/>
        </a:p>
      </dgm:t>
    </dgm:pt>
    <dgm:pt modelId="{BA30B904-1F0A-4960-BCB3-2651818F3595}">
      <dgm:prSet phldrT="[Text]"/>
      <dgm:spPr>
        <a:solidFill>
          <a:srgbClr val="25B2B5"/>
        </a:solidFill>
      </dgm:spPr>
      <dgm:t>
        <a:bodyPr/>
        <a:lstStyle/>
        <a:p>
          <a:r>
            <a:rPr lang="en-AU" dirty="0"/>
            <a:t>Structure:</a:t>
          </a:r>
          <a:br>
            <a:rPr lang="en-AU" dirty="0"/>
          </a:br>
          <a:r>
            <a:rPr lang="en-AU" dirty="0"/>
            <a:t> system characteristics</a:t>
          </a:r>
        </a:p>
      </dgm:t>
    </dgm:pt>
    <dgm:pt modelId="{DFECC0DF-9127-4692-8177-437FEFCA2B6F}" type="parTrans" cxnId="{01A3DFD9-90AB-4DFC-989E-7956294CA053}">
      <dgm:prSet/>
      <dgm:spPr/>
      <dgm:t>
        <a:bodyPr/>
        <a:lstStyle/>
        <a:p>
          <a:endParaRPr lang="en-AU"/>
        </a:p>
      </dgm:t>
    </dgm:pt>
    <dgm:pt modelId="{6D367C43-AB69-4FFA-9E6F-BCFCAAB5B501}" type="sibTrans" cxnId="{01A3DFD9-90AB-4DFC-989E-7956294CA053}">
      <dgm:prSet/>
      <dgm:spPr/>
      <dgm:t>
        <a:bodyPr/>
        <a:lstStyle/>
        <a:p>
          <a:endParaRPr lang="en-AU"/>
        </a:p>
      </dgm:t>
    </dgm:pt>
    <dgm:pt modelId="{F1368D77-7F88-499E-A7AA-071EBC4901A6}">
      <dgm:prSet/>
      <dgm:spPr/>
      <dgm:t>
        <a:bodyPr/>
        <a:lstStyle/>
        <a:p>
          <a:r>
            <a:rPr lang="en-AU" dirty="0"/>
            <a:t>2a: Evidence of local arrangements for sepsis pathways</a:t>
          </a:r>
        </a:p>
      </dgm:t>
    </dgm:pt>
    <dgm:pt modelId="{B384A386-CB9F-4C5B-A476-4F966186C94E}" type="parTrans" cxnId="{6EC6C370-6045-4D68-889D-56FE8959C0C8}">
      <dgm:prSet/>
      <dgm:spPr/>
      <dgm:t>
        <a:bodyPr/>
        <a:lstStyle/>
        <a:p>
          <a:endParaRPr lang="en-AU"/>
        </a:p>
      </dgm:t>
    </dgm:pt>
    <dgm:pt modelId="{F9CCCE76-55AB-4E00-9025-DF3EDDCB28A9}" type="sibTrans" cxnId="{6EC6C370-6045-4D68-889D-56FE8959C0C8}">
      <dgm:prSet/>
      <dgm:spPr/>
      <dgm:t>
        <a:bodyPr/>
        <a:lstStyle/>
        <a:p>
          <a:endParaRPr lang="en-AU"/>
        </a:p>
      </dgm:t>
    </dgm:pt>
    <dgm:pt modelId="{3362889C-A996-4C39-A96B-72A6C938B78A}">
      <dgm:prSet/>
      <dgm:spPr>
        <a:solidFill>
          <a:srgbClr val="25B2B5"/>
        </a:solidFill>
      </dgm:spPr>
      <dgm:t>
        <a:bodyPr/>
        <a:lstStyle/>
        <a:p>
          <a:r>
            <a:rPr lang="en-AU" dirty="0"/>
            <a:t>Process: </a:t>
          </a:r>
          <a:br>
            <a:rPr lang="en-AU" dirty="0"/>
          </a:br>
          <a:r>
            <a:rPr lang="en-AU" dirty="0"/>
            <a:t>actions or activities (appropriateness)</a:t>
          </a:r>
        </a:p>
      </dgm:t>
    </dgm:pt>
    <dgm:pt modelId="{8A850F90-58ED-4946-9A62-A5D3B7C86DFF}" type="parTrans" cxnId="{E71688F0-A8E8-413B-8173-83289455B797}">
      <dgm:prSet/>
      <dgm:spPr/>
      <dgm:t>
        <a:bodyPr/>
        <a:lstStyle/>
        <a:p>
          <a:endParaRPr lang="en-AU"/>
        </a:p>
      </dgm:t>
    </dgm:pt>
    <dgm:pt modelId="{417A95A4-6532-429F-BE48-6D683F552349}" type="sibTrans" cxnId="{E71688F0-A8E8-413B-8173-83289455B797}">
      <dgm:prSet/>
      <dgm:spPr/>
      <dgm:t>
        <a:bodyPr/>
        <a:lstStyle/>
        <a:p>
          <a:endParaRPr lang="en-AU"/>
        </a:p>
      </dgm:t>
    </dgm:pt>
    <dgm:pt modelId="{E72EC826-79B5-43E7-8517-B9C0149784A9}">
      <dgm:prSet/>
      <dgm:spPr>
        <a:solidFill>
          <a:srgbClr val="25B2B5"/>
        </a:solidFill>
      </dgm:spPr>
      <dgm:t>
        <a:bodyPr/>
        <a:lstStyle/>
        <a:p>
          <a:r>
            <a:rPr lang="en-AU" dirty="0"/>
            <a:t>Outcome: health outcome (effectiveness) </a:t>
          </a:r>
        </a:p>
      </dgm:t>
    </dgm:pt>
    <dgm:pt modelId="{FE2F648C-0C21-414F-B2E3-B049CCA591FC}" type="parTrans" cxnId="{BFE894A4-6ED5-4171-ADD5-F3EC7AF61547}">
      <dgm:prSet/>
      <dgm:spPr/>
      <dgm:t>
        <a:bodyPr/>
        <a:lstStyle/>
        <a:p>
          <a:endParaRPr lang="en-AU"/>
        </a:p>
      </dgm:t>
    </dgm:pt>
    <dgm:pt modelId="{12916A00-0DD8-4C97-8C0F-266FDDE511D0}" type="sibTrans" cxnId="{BFE894A4-6ED5-4171-ADD5-F3EC7AF61547}">
      <dgm:prSet/>
      <dgm:spPr/>
      <dgm:t>
        <a:bodyPr/>
        <a:lstStyle/>
        <a:p>
          <a:endParaRPr lang="en-AU"/>
        </a:p>
      </dgm:t>
    </dgm:pt>
    <dgm:pt modelId="{02B22C0F-D7BF-4E2E-A5E2-569F70713015}">
      <dgm:prSet/>
      <dgm:spPr/>
      <dgm:t>
        <a:bodyPr/>
        <a:lstStyle/>
        <a:p>
          <a:r>
            <a:rPr lang="en-AU" dirty="0"/>
            <a:t>3a: Blood cultures before antimicrobials</a:t>
          </a:r>
        </a:p>
      </dgm:t>
    </dgm:pt>
    <dgm:pt modelId="{BB15F943-46EE-4649-980A-3B15B6C668EE}" type="parTrans" cxnId="{84134127-32E4-49F6-8BDC-5A5D8BD56A74}">
      <dgm:prSet/>
      <dgm:spPr/>
      <dgm:t>
        <a:bodyPr/>
        <a:lstStyle/>
        <a:p>
          <a:endParaRPr lang="en-AU"/>
        </a:p>
      </dgm:t>
    </dgm:pt>
    <dgm:pt modelId="{8EC908E5-9524-46A2-9347-8E1B1BEF4377}" type="sibTrans" cxnId="{84134127-32E4-49F6-8BDC-5A5D8BD56A74}">
      <dgm:prSet/>
      <dgm:spPr/>
      <dgm:t>
        <a:bodyPr/>
        <a:lstStyle/>
        <a:p>
          <a:endParaRPr lang="en-AU"/>
        </a:p>
      </dgm:t>
    </dgm:pt>
    <dgm:pt modelId="{37C7F75F-2A92-4F6E-8ED7-9C80387B1ED2}">
      <dgm:prSet/>
      <dgm:spPr/>
      <dgm:t>
        <a:bodyPr/>
        <a:lstStyle/>
        <a:p>
          <a:r>
            <a:rPr lang="en-AU" dirty="0"/>
            <a:t>3b: Antimicrobials within 60mins</a:t>
          </a:r>
        </a:p>
      </dgm:t>
    </dgm:pt>
    <dgm:pt modelId="{2E72BDF9-CA2D-4D71-9BB1-D47842329504}" type="parTrans" cxnId="{5CFA4603-456A-493F-8DFC-8A1FBB679706}">
      <dgm:prSet/>
      <dgm:spPr/>
      <dgm:t>
        <a:bodyPr/>
        <a:lstStyle/>
        <a:p>
          <a:endParaRPr lang="en-AU"/>
        </a:p>
      </dgm:t>
    </dgm:pt>
    <dgm:pt modelId="{A8194668-958B-46D9-BA7D-D8571EA9D553}" type="sibTrans" cxnId="{5CFA4603-456A-493F-8DFC-8A1FBB679706}">
      <dgm:prSet/>
      <dgm:spPr/>
      <dgm:t>
        <a:bodyPr/>
        <a:lstStyle/>
        <a:p>
          <a:endParaRPr lang="en-AU"/>
        </a:p>
      </dgm:t>
    </dgm:pt>
    <dgm:pt modelId="{CE8F62DC-3CFE-44BD-92D7-3B5D1B287C58}">
      <dgm:prSet/>
      <dgm:spPr/>
      <dgm:t>
        <a:bodyPr/>
        <a:lstStyle/>
        <a:p>
          <a:r>
            <a:rPr lang="en-AU" dirty="0"/>
            <a:t>7a: Readmissions </a:t>
          </a:r>
          <a:r>
            <a:rPr lang="en-AU" b="0" i="0" dirty="0"/>
            <a:t>within 30 days of discharge</a:t>
          </a:r>
          <a:endParaRPr lang="en-AU" dirty="0"/>
        </a:p>
      </dgm:t>
    </dgm:pt>
    <dgm:pt modelId="{4E596094-F11D-4795-B053-534A4100B3D0}" type="parTrans" cxnId="{9CD3B809-A529-4FC5-A47F-27C743588FE9}">
      <dgm:prSet/>
      <dgm:spPr/>
      <dgm:t>
        <a:bodyPr/>
        <a:lstStyle/>
        <a:p>
          <a:endParaRPr lang="en-AU"/>
        </a:p>
      </dgm:t>
    </dgm:pt>
    <dgm:pt modelId="{838A009A-8E89-4D3C-9A9C-B1DE3F2137DD}" type="sibTrans" cxnId="{9CD3B809-A529-4FC5-A47F-27C743588FE9}">
      <dgm:prSet/>
      <dgm:spPr/>
      <dgm:t>
        <a:bodyPr/>
        <a:lstStyle/>
        <a:p>
          <a:endParaRPr lang="en-AU"/>
        </a:p>
      </dgm:t>
    </dgm:pt>
    <dgm:pt modelId="{6487F6E4-F457-4AAE-845E-6AC4DF5C985B}">
      <dgm:prSet/>
      <dgm:spPr/>
      <dgm:t>
        <a:bodyPr/>
        <a:lstStyle/>
        <a:p>
          <a:r>
            <a:rPr lang="en-AU" b="1" i="0" dirty="0"/>
            <a:t>8a</a:t>
          </a:r>
          <a:r>
            <a:rPr lang="en-AU" b="0" i="0" dirty="0"/>
            <a:t>: Proportion of patients with sepsis who died during their admitted patient episode of care.</a:t>
          </a:r>
          <a:endParaRPr lang="en-AU" dirty="0"/>
        </a:p>
      </dgm:t>
    </dgm:pt>
    <dgm:pt modelId="{565E18F4-71F0-408E-B153-82F5932F0749}" type="parTrans" cxnId="{AF9CB8C4-34A0-489F-A82D-2C970E1FAEEC}">
      <dgm:prSet/>
      <dgm:spPr/>
      <dgm:t>
        <a:bodyPr/>
        <a:lstStyle/>
        <a:p>
          <a:endParaRPr lang="en-AU"/>
        </a:p>
      </dgm:t>
    </dgm:pt>
    <dgm:pt modelId="{45EC31CB-932C-4229-9E1B-60DE0DB3EFE4}" type="sibTrans" cxnId="{AF9CB8C4-34A0-489F-A82D-2C970E1FAEEC}">
      <dgm:prSet/>
      <dgm:spPr/>
      <dgm:t>
        <a:bodyPr/>
        <a:lstStyle/>
        <a:p>
          <a:endParaRPr lang="en-AU"/>
        </a:p>
      </dgm:t>
    </dgm:pt>
    <dgm:pt modelId="{DCFA6FCF-AD45-4416-88BD-DBDADC663462}" type="pres">
      <dgm:prSet presAssocID="{FDCB7898-BBAB-4BA3-8A1D-5AC871424332}" presName="Name0" presStyleCnt="0">
        <dgm:presLayoutVars>
          <dgm:dir/>
          <dgm:animLvl val="lvl"/>
          <dgm:resizeHandles val="exact"/>
        </dgm:presLayoutVars>
      </dgm:prSet>
      <dgm:spPr/>
    </dgm:pt>
    <dgm:pt modelId="{807D50DE-955C-43B9-81FB-C0A020725001}" type="pres">
      <dgm:prSet presAssocID="{BA30B904-1F0A-4960-BCB3-2651818F3595}" presName="linNode" presStyleCnt="0"/>
      <dgm:spPr/>
    </dgm:pt>
    <dgm:pt modelId="{0B7F4712-F4F8-4978-ACF9-056DC19DD911}" type="pres">
      <dgm:prSet presAssocID="{BA30B904-1F0A-4960-BCB3-2651818F3595}" presName="parentText" presStyleLbl="node1" presStyleIdx="0" presStyleCnt="3">
        <dgm:presLayoutVars>
          <dgm:chMax val="1"/>
          <dgm:bulletEnabled val="1"/>
        </dgm:presLayoutVars>
      </dgm:prSet>
      <dgm:spPr/>
    </dgm:pt>
    <dgm:pt modelId="{5A4E6B46-FFEB-46DC-9CF3-DF198B15AA26}" type="pres">
      <dgm:prSet presAssocID="{BA30B904-1F0A-4960-BCB3-2651818F3595}" presName="descendantText" presStyleLbl="alignAccFollowNode1" presStyleIdx="0" presStyleCnt="3">
        <dgm:presLayoutVars>
          <dgm:bulletEnabled val="1"/>
        </dgm:presLayoutVars>
      </dgm:prSet>
      <dgm:spPr/>
    </dgm:pt>
    <dgm:pt modelId="{6A991597-CB6A-4678-BDA2-8DCEA6D2C0B9}" type="pres">
      <dgm:prSet presAssocID="{6D367C43-AB69-4FFA-9E6F-BCFCAAB5B501}" presName="sp" presStyleCnt="0"/>
      <dgm:spPr/>
    </dgm:pt>
    <dgm:pt modelId="{C9F2A1DB-C371-4016-A77F-A21234853023}" type="pres">
      <dgm:prSet presAssocID="{3362889C-A996-4C39-A96B-72A6C938B78A}" presName="linNode" presStyleCnt="0"/>
      <dgm:spPr/>
    </dgm:pt>
    <dgm:pt modelId="{48E3D416-4876-4E75-BFEC-C035A8057D96}" type="pres">
      <dgm:prSet presAssocID="{3362889C-A996-4C39-A96B-72A6C938B78A}" presName="parentText" presStyleLbl="node1" presStyleIdx="1" presStyleCnt="3">
        <dgm:presLayoutVars>
          <dgm:chMax val="1"/>
          <dgm:bulletEnabled val="1"/>
        </dgm:presLayoutVars>
      </dgm:prSet>
      <dgm:spPr/>
    </dgm:pt>
    <dgm:pt modelId="{EF7A0509-B068-4632-97BB-F2A5DF0E0DCF}" type="pres">
      <dgm:prSet presAssocID="{3362889C-A996-4C39-A96B-72A6C938B78A}" presName="descendantText" presStyleLbl="alignAccFollowNode1" presStyleIdx="1" presStyleCnt="3">
        <dgm:presLayoutVars>
          <dgm:bulletEnabled val="1"/>
        </dgm:presLayoutVars>
      </dgm:prSet>
      <dgm:spPr/>
    </dgm:pt>
    <dgm:pt modelId="{5A5FE192-7BD6-44EB-A242-EE4D0792149E}" type="pres">
      <dgm:prSet presAssocID="{417A95A4-6532-429F-BE48-6D683F552349}" presName="sp" presStyleCnt="0"/>
      <dgm:spPr/>
    </dgm:pt>
    <dgm:pt modelId="{7E4E01EA-0D8B-4531-9F8B-E1C480BA2868}" type="pres">
      <dgm:prSet presAssocID="{E72EC826-79B5-43E7-8517-B9C0149784A9}" presName="linNode" presStyleCnt="0"/>
      <dgm:spPr/>
    </dgm:pt>
    <dgm:pt modelId="{F7834D5C-697F-4B47-A3AE-DB5B9514D462}" type="pres">
      <dgm:prSet presAssocID="{E72EC826-79B5-43E7-8517-B9C0149784A9}" presName="parentText" presStyleLbl="node1" presStyleIdx="2" presStyleCnt="3">
        <dgm:presLayoutVars>
          <dgm:chMax val="1"/>
          <dgm:bulletEnabled val="1"/>
        </dgm:presLayoutVars>
      </dgm:prSet>
      <dgm:spPr/>
    </dgm:pt>
    <dgm:pt modelId="{B0B1D553-E3BF-4A66-A5AA-E81DE8F0F31A}" type="pres">
      <dgm:prSet presAssocID="{E72EC826-79B5-43E7-8517-B9C0149784A9}" presName="descendantText" presStyleLbl="alignAccFollowNode1" presStyleIdx="2" presStyleCnt="3">
        <dgm:presLayoutVars>
          <dgm:bulletEnabled val="1"/>
        </dgm:presLayoutVars>
      </dgm:prSet>
      <dgm:spPr/>
    </dgm:pt>
  </dgm:ptLst>
  <dgm:cxnLst>
    <dgm:cxn modelId="{A4DE9400-0F85-4CA6-BE04-7B0A5BC35E90}" type="presOf" srcId="{FDCB7898-BBAB-4BA3-8A1D-5AC871424332}" destId="{DCFA6FCF-AD45-4416-88BD-DBDADC663462}" srcOrd="0" destOrd="0" presId="urn:microsoft.com/office/officeart/2005/8/layout/vList5"/>
    <dgm:cxn modelId="{5CFA4603-456A-493F-8DFC-8A1FBB679706}" srcId="{3362889C-A996-4C39-A96B-72A6C938B78A}" destId="{37C7F75F-2A92-4F6E-8ED7-9C80387B1ED2}" srcOrd="1" destOrd="0" parTransId="{2E72BDF9-CA2D-4D71-9BB1-D47842329504}" sibTransId="{A8194668-958B-46D9-BA7D-D8571EA9D553}"/>
    <dgm:cxn modelId="{9CD3B809-A529-4FC5-A47F-27C743588FE9}" srcId="{E72EC826-79B5-43E7-8517-B9C0149784A9}" destId="{CE8F62DC-3CFE-44BD-92D7-3B5D1B287C58}" srcOrd="0" destOrd="0" parTransId="{4E596094-F11D-4795-B053-534A4100B3D0}" sibTransId="{838A009A-8E89-4D3C-9A9C-B1DE3F2137DD}"/>
    <dgm:cxn modelId="{27D4AD11-0330-4941-91E6-143DE8C6284A}" type="presOf" srcId="{BA30B904-1F0A-4960-BCB3-2651818F3595}" destId="{0B7F4712-F4F8-4978-ACF9-056DC19DD911}" srcOrd="0" destOrd="0" presId="urn:microsoft.com/office/officeart/2005/8/layout/vList5"/>
    <dgm:cxn modelId="{68C9091F-D310-4AC8-A4E8-908DEDFC51C3}" type="presOf" srcId="{3362889C-A996-4C39-A96B-72A6C938B78A}" destId="{48E3D416-4876-4E75-BFEC-C035A8057D96}" srcOrd="0" destOrd="0" presId="urn:microsoft.com/office/officeart/2005/8/layout/vList5"/>
    <dgm:cxn modelId="{84134127-32E4-49F6-8BDC-5A5D8BD56A74}" srcId="{3362889C-A996-4C39-A96B-72A6C938B78A}" destId="{02B22C0F-D7BF-4E2E-A5E2-569F70713015}" srcOrd="0" destOrd="0" parTransId="{BB15F943-46EE-4649-980A-3B15B6C668EE}" sibTransId="{8EC908E5-9524-46A2-9347-8E1B1BEF4377}"/>
    <dgm:cxn modelId="{0449F93A-CED0-4189-B5EC-7670F8B36D02}" type="presOf" srcId="{F1368D77-7F88-499E-A7AA-071EBC4901A6}" destId="{5A4E6B46-FFEB-46DC-9CF3-DF198B15AA26}" srcOrd="0" destOrd="0" presId="urn:microsoft.com/office/officeart/2005/8/layout/vList5"/>
    <dgm:cxn modelId="{DD233940-0FE1-4CC5-8B99-ADC21214FEA6}" type="presOf" srcId="{CE8F62DC-3CFE-44BD-92D7-3B5D1B287C58}" destId="{B0B1D553-E3BF-4A66-A5AA-E81DE8F0F31A}" srcOrd="0" destOrd="0" presId="urn:microsoft.com/office/officeart/2005/8/layout/vList5"/>
    <dgm:cxn modelId="{6EC6C370-6045-4D68-889D-56FE8959C0C8}" srcId="{BA30B904-1F0A-4960-BCB3-2651818F3595}" destId="{F1368D77-7F88-499E-A7AA-071EBC4901A6}" srcOrd="0" destOrd="0" parTransId="{B384A386-CB9F-4C5B-A476-4F966186C94E}" sibTransId="{F9CCCE76-55AB-4E00-9025-DF3EDDCB28A9}"/>
    <dgm:cxn modelId="{BD056352-C0F7-45CA-8677-4B161BC908B2}" type="presOf" srcId="{37C7F75F-2A92-4F6E-8ED7-9C80387B1ED2}" destId="{EF7A0509-B068-4632-97BB-F2A5DF0E0DCF}" srcOrd="0" destOrd="1" presId="urn:microsoft.com/office/officeart/2005/8/layout/vList5"/>
    <dgm:cxn modelId="{F3E38374-0C1B-428F-A4CE-417CBE9F0228}" type="presOf" srcId="{02B22C0F-D7BF-4E2E-A5E2-569F70713015}" destId="{EF7A0509-B068-4632-97BB-F2A5DF0E0DCF}" srcOrd="0" destOrd="0" presId="urn:microsoft.com/office/officeart/2005/8/layout/vList5"/>
    <dgm:cxn modelId="{B6B7C876-0DE4-49F8-878E-EC43B877DD3D}" type="presOf" srcId="{E72EC826-79B5-43E7-8517-B9C0149784A9}" destId="{F7834D5C-697F-4B47-A3AE-DB5B9514D462}" srcOrd="0" destOrd="0" presId="urn:microsoft.com/office/officeart/2005/8/layout/vList5"/>
    <dgm:cxn modelId="{BFE894A4-6ED5-4171-ADD5-F3EC7AF61547}" srcId="{FDCB7898-BBAB-4BA3-8A1D-5AC871424332}" destId="{E72EC826-79B5-43E7-8517-B9C0149784A9}" srcOrd="2" destOrd="0" parTransId="{FE2F648C-0C21-414F-B2E3-B049CCA591FC}" sibTransId="{12916A00-0DD8-4C97-8C0F-266FDDE511D0}"/>
    <dgm:cxn modelId="{AF9CB8C4-34A0-489F-A82D-2C970E1FAEEC}" srcId="{E72EC826-79B5-43E7-8517-B9C0149784A9}" destId="{6487F6E4-F457-4AAE-845E-6AC4DF5C985B}" srcOrd="1" destOrd="0" parTransId="{565E18F4-71F0-408E-B153-82F5932F0749}" sibTransId="{45EC31CB-932C-4229-9E1B-60DE0DB3EFE4}"/>
    <dgm:cxn modelId="{01A3DFD9-90AB-4DFC-989E-7956294CA053}" srcId="{FDCB7898-BBAB-4BA3-8A1D-5AC871424332}" destId="{BA30B904-1F0A-4960-BCB3-2651818F3595}" srcOrd="0" destOrd="0" parTransId="{DFECC0DF-9127-4692-8177-437FEFCA2B6F}" sibTransId="{6D367C43-AB69-4FFA-9E6F-BCFCAAB5B501}"/>
    <dgm:cxn modelId="{B58029EB-5392-44BD-9E39-15DF4BCAEE7E}" type="presOf" srcId="{6487F6E4-F457-4AAE-845E-6AC4DF5C985B}" destId="{B0B1D553-E3BF-4A66-A5AA-E81DE8F0F31A}" srcOrd="0" destOrd="1" presId="urn:microsoft.com/office/officeart/2005/8/layout/vList5"/>
    <dgm:cxn modelId="{E71688F0-A8E8-413B-8173-83289455B797}" srcId="{FDCB7898-BBAB-4BA3-8A1D-5AC871424332}" destId="{3362889C-A996-4C39-A96B-72A6C938B78A}" srcOrd="1" destOrd="0" parTransId="{8A850F90-58ED-4946-9A62-A5D3B7C86DFF}" sibTransId="{417A95A4-6532-429F-BE48-6D683F552349}"/>
    <dgm:cxn modelId="{515D3565-96F7-4C4A-B14B-CE4CD6EFA409}" type="presParOf" srcId="{DCFA6FCF-AD45-4416-88BD-DBDADC663462}" destId="{807D50DE-955C-43B9-81FB-C0A020725001}" srcOrd="0" destOrd="0" presId="urn:microsoft.com/office/officeart/2005/8/layout/vList5"/>
    <dgm:cxn modelId="{A171A611-25A4-4313-8760-C38D60AE3471}" type="presParOf" srcId="{807D50DE-955C-43B9-81FB-C0A020725001}" destId="{0B7F4712-F4F8-4978-ACF9-056DC19DD911}" srcOrd="0" destOrd="0" presId="urn:microsoft.com/office/officeart/2005/8/layout/vList5"/>
    <dgm:cxn modelId="{C4094133-3226-40BC-B78B-4858EA9C823A}" type="presParOf" srcId="{807D50DE-955C-43B9-81FB-C0A020725001}" destId="{5A4E6B46-FFEB-46DC-9CF3-DF198B15AA26}" srcOrd="1" destOrd="0" presId="urn:microsoft.com/office/officeart/2005/8/layout/vList5"/>
    <dgm:cxn modelId="{485EB0A1-0BC7-4FD5-BF92-142FA6110187}" type="presParOf" srcId="{DCFA6FCF-AD45-4416-88BD-DBDADC663462}" destId="{6A991597-CB6A-4678-BDA2-8DCEA6D2C0B9}" srcOrd="1" destOrd="0" presId="urn:microsoft.com/office/officeart/2005/8/layout/vList5"/>
    <dgm:cxn modelId="{159DE286-68DB-4802-BA2D-93340EDE86A7}" type="presParOf" srcId="{DCFA6FCF-AD45-4416-88BD-DBDADC663462}" destId="{C9F2A1DB-C371-4016-A77F-A21234853023}" srcOrd="2" destOrd="0" presId="urn:microsoft.com/office/officeart/2005/8/layout/vList5"/>
    <dgm:cxn modelId="{445C876F-19AD-49C4-86E0-E63AE8F8F7AE}" type="presParOf" srcId="{C9F2A1DB-C371-4016-A77F-A21234853023}" destId="{48E3D416-4876-4E75-BFEC-C035A8057D96}" srcOrd="0" destOrd="0" presId="urn:microsoft.com/office/officeart/2005/8/layout/vList5"/>
    <dgm:cxn modelId="{41BDFAB1-6037-492E-B155-26AA3F3A157C}" type="presParOf" srcId="{C9F2A1DB-C371-4016-A77F-A21234853023}" destId="{EF7A0509-B068-4632-97BB-F2A5DF0E0DCF}" srcOrd="1" destOrd="0" presId="urn:microsoft.com/office/officeart/2005/8/layout/vList5"/>
    <dgm:cxn modelId="{CB56E8E9-73B1-49D4-AD70-A4D5FF60FDBF}" type="presParOf" srcId="{DCFA6FCF-AD45-4416-88BD-DBDADC663462}" destId="{5A5FE192-7BD6-44EB-A242-EE4D0792149E}" srcOrd="3" destOrd="0" presId="urn:microsoft.com/office/officeart/2005/8/layout/vList5"/>
    <dgm:cxn modelId="{76C12A73-7851-48D4-86B2-E43406B2B104}" type="presParOf" srcId="{DCFA6FCF-AD45-4416-88BD-DBDADC663462}" destId="{7E4E01EA-0D8B-4531-9F8B-E1C480BA2868}" srcOrd="4" destOrd="0" presId="urn:microsoft.com/office/officeart/2005/8/layout/vList5"/>
    <dgm:cxn modelId="{BE8DD352-BEA0-4CCD-B652-70A5A00F3E94}" type="presParOf" srcId="{7E4E01EA-0D8B-4531-9F8B-E1C480BA2868}" destId="{F7834D5C-697F-4B47-A3AE-DB5B9514D462}" srcOrd="0" destOrd="0" presId="urn:microsoft.com/office/officeart/2005/8/layout/vList5"/>
    <dgm:cxn modelId="{7AFC01B3-3E24-41D1-B7EA-26CA4DA6C755}" type="presParOf" srcId="{7E4E01EA-0D8B-4531-9F8B-E1C480BA2868}" destId="{B0B1D553-E3BF-4A66-A5AA-E81DE8F0F3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6E157-AA58-43F4-964A-CE7FA099D410}">
      <dsp:nvSpPr>
        <dsp:cNvPr id="0" name=""/>
        <dsp:cNvSpPr/>
      </dsp:nvSpPr>
      <dsp:spPr>
        <a:xfrm rot="5400000">
          <a:off x="719522" y="1359514"/>
          <a:ext cx="1202373" cy="1368859"/>
        </a:xfrm>
        <a:prstGeom prst="bentUpArrow">
          <a:avLst>
            <a:gd name="adj1" fmla="val 32840"/>
            <a:gd name="adj2" fmla="val 25000"/>
            <a:gd name="adj3" fmla="val 35780"/>
          </a:avLst>
        </a:prstGeom>
        <a:solidFill>
          <a:srgbClr val="BECB2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9FA6689-CE7C-4CD1-92E8-02A40519FA24}">
      <dsp:nvSpPr>
        <dsp:cNvPr id="0" name=""/>
        <dsp:cNvSpPr/>
      </dsp:nvSpPr>
      <dsp:spPr>
        <a:xfrm>
          <a:off x="0" y="26659"/>
          <a:ext cx="2024089" cy="1416796"/>
        </a:xfrm>
        <a:prstGeom prst="roundRect">
          <a:avLst>
            <a:gd name="adj" fmla="val 16670"/>
          </a:avLst>
        </a:prstGeom>
        <a:solidFill>
          <a:srgbClr val="006060"/>
        </a:solidFill>
        <a:ln w="31750"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b="1" kern="1200" dirty="0"/>
            <a:t>Evidence-practice gaps or variation</a:t>
          </a:r>
        </a:p>
      </dsp:txBody>
      <dsp:txXfrm>
        <a:off x="69175" y="95834"/>
        <a:ext cx="1885739" cy="1278446"/>
      </dsp:txXfrm>
    </dsp:sp>
    <dsp:sp modelId="{06B6ECE2-4913-4093-87B4-E5917DF367C1}">
      <dsp:nvSpPr>
        <dsp:cNvPr id="0" name=""/>
        <dsp:cNvSpPr/>
      </dsp:nvSpPr>
      <dsp:spPr>
        <a:xfrm>
          <a:off x="2000139" y="160455"/>
          <a:ext cx="5264232" cy="114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AU" sz="1800" b="0" kern="1200" dirty="0">
              <a:solidFill>
                <a:schemeClr val="bg1"/>
              </a:solidFill>
            </a:rPr>
            <a:t>Recommended care vs current practice</a:t>
          </a:r>
        </a:p>
        <a:p>
          <a:pPr marL="171450" lvl="1" indent="-171450" algn="l" defTabSz="800100">
            <a:lnSpc>
              <a:spcPct val="90000"/>
            </a:lnSpc>
            <a:spcBef>
              <a:spcPct val="0"/>
            </a:spcBef>
            <a:spcAft>
              <a:spcPct val="15000"/>
            </a:spcAft>
            <a:buChar char="•"/>
          </a:pPr>
          <a:r>
            <a:rPr lang="en-AU" sz="1800" b="0" kern="1200" dirty="0">
              <a:solidFill>
                <a:schemeClr val="bg1"/>
              </a:solidFill>
            </a:rPr>
            <a:t>Variation</a:t>
          </a:r>
        </a:p>
        <a:p>
          <a:pPr marL="171450" lvl="1" indent="-171450" algn="l" defTabSz="800100">
            <a:lnSpc>
              <a:spcPct val="90000"/>
            </a:lnSpc>
            <a:spcBef>
              <a:spcPct val="0"/>
            </a:spcBef>
            <a:spcAft>
              <a:spcPct val="15000"/>
            </a:spcAft>
            <a:buChar char="•"/>
          </a:pPr>
          <a:r>
            <a:rPr lang="en-AU" sz="1800" b="0" kern="1200" dirty="0">
              <a:solidFill>
                <a:schemeClr val="bg1"/>
              </a:solidFill>
            </a:rPr>
            <a:t>Safety and quality issues</a:t>
          </a:r>
        </a:p>
      </dsp:txBody>
      <dsp:txXfrm>
        <a:off x="2000139" y="160455"/>
        <a:ext cx="5264232" cy="1145117"/>
      </dsp:txXfrm>
    </dsp:sp>
    <dsp:sp modelId="{332853A2-888B-48AE-8DDC-AE800414773E}">
      <dsp:nvSpPr>
        <dsp:cNvPr id="0" name=""/>
        <dsp:cNvSpPr/>
      </dsp:nvSpPr>
      <dsp:spPr>
        <a:xfrm rot="5400000">
          <a:off x="3277081" y="2951044"/>
          <a:ext cx="1202373" cy="1368859"/>
        </a:xfrm>
        <a:prstGeom prst="bentUpArrow">
          <a:avLst>
            <a:gd name="adj1" fmla="val 32840"/>
            <a:gd name="adj2" fmla="val 25000"/>
            <a:gd name="adj3" fmla="val 35780"/>
          </a:avLst>
        </a:prstGeom>
        <a:solidFill>
          <a:srgbClr val="BECB2F"/>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CDBB8EB-8766-4904-8EE6-D66197B5EC05}">
      <dsp:nvSpPr>
        <dsp:cNvPr id="0" name=""/>
        <dsp:cNvSpPr/>
      </dsp:nvSpPr>
      <dsp:spPr>
        <a:xfrm>
          <a:off x="2401273" y="1604545"/>
          <a:ext cx="2024089" cy="1416796"/>
        </a:xfrm>
        <a:prstGeom prst="roundRect">
          <a:avLst>
            <a:gd name="adj" fmla="val 16670"/>
          </a:avLst>
        </a:prstGeom>
        <a:solidFill>
          <a:srgbClr val="006060"/>
        </a:solidFill>
        <a:ln w="31750"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11225">
            <a:lnSpc>
              <a:spcPct val="90000"/>
            </a:lnSpc>
            <a:spcBef>
              <a:spcPct val="0"/>
            </a:spcBef>
            <a:spcAft>
              <a:spcPct val="35000"/>
            </a:spcAft>
            <a:buNone/>
          </a:pPr>
          <a:r>
            <a:rPr lang="en-AU" sz="2050" b="1" kern="1200" dirty="0"/>
            <a:t>Key components of care</a:t>
          </a:r>
          <a:br>
            <a:rPr lang="en-AU" sz="2050" b="1" kern="1200" dirty="0"/>
          </a:br>
          <a:r>
            <a:rPr lang="en-AU" sz="2050" b="1" kern="1200" dirty="0"/>
            <a:t> (priority)</a:t>
          </a:r>
        </a:p>
      </dsp:txBody>
      <dsp:txXfrm>
        <a:off x="2470448" y="1673720"/>
        <a:ext cx="1885739" cy="1278446"/>
      </dsp:txXfrm>
    </dsp:sp>
    <dsp:sp modelId="{DA1B6B2A-B6ED-41B0-AB92-EE4773006CF9}">
      <dsp:nvSpPr>
        <dsp:cNvPr id="0" name=""/>
        <dsp:cNvSpPr/>
      </dsp:nvSpPr>
      <dsp:spPr>
        <a:xfrm>
          <a:off x="4487993" y="1764993"/>
          <a:ext cx="5013395" cy="114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AU" sz="1800" b="0" kern="1200" dirty="0">
              <a:solidFill>
                <a:schemeClr val="bg1"/>
              </a:solidFill>
            </a:rPr>
            <a:t>Potential to reduce variation</a:t>
          </a:r>
        </a:p>
        <a:p>
          <a:pPr marL="171450" lvl="1" indent="-171450" algn="l" defTabSz="800100">
            <a:lnSpc>
              <a:spcPct val="90000"/>
            </a:lnSpc>
            <a:spcBef>
              <a:spcPct val="0"/>
            </a:spcBef>
            <a:spcAft>
              <a:spcPct val="15000"/>
            </a:spcAft>
            <a:buChar char="•"/>
          </a:pPr>
          <a:r>
            <a:rPr lang="en-AU" sz="1800" b="0" kern="1200" dirty="0">
              <a:solidFill>
                <a:schemeClr val="bg1"/>
              </a:solidFill>
            </a:rPr>
            <a:t>Evidence to support</a:t>
          </a:r>
        </a:p>
        <a:p>
          <a:pPr marL="171450" lvl="1" indent="-171450" algn="l" defTabSz="800100">
            <a:lnSpc>
              <a:spcPct val="90000"/>
            </a:lnSpc>
            <a:spcBef>
              <a:spcPct val="0"/>
            </a:spcBef>
            <a:spcAft>
              <a:spcPct val="15000"/>
            </a:spcAft>
            <a:buChar char="•"/>
          </a:pPr>
          <a:r>
            <a:rPr lang="en-AU" sz="1800" b="0" kern="1200" dirty="0">
              <a:solidFill>
                <a:schemeClr val="bg1"/>
              </a:solidFill>
            </a:rPr>
            <a:t>Improve patient experience &amp; outcomes</a:t>
          </a:r>
        </a:p>
        <a:p>
          <a:pPr marL="171450" lvl="1" indent="-171450" algn="l" defTabSz="800100">
            <a:lnSpc>
              <a:spcPct val="90000"/>
            </a:lnSpc>
            <a:spcBef>
              <a:spcPct val="0"/>
            </a:spcBef>
            <a:spcAft>
              <a:spcPct val="15000"/>
            </a:spcAft>
            <a:buChar char="•"/>
          </a:pPr>
          <a:r>
            <a:rPr lang="en-AU" sz="1800" b="0" kern="1200" dirty="0">
              <a:solidFill>
                <a:schemeClr val="bg1"/>
              </a:solidFill>
            </a:rPr>
            <a:t>Measurable</a:t>
          </a:r>
        </a:p>
      </dsp:txBody>
      <dsp:txXfrm>
        <a:off x="4487993" y="1764993"/>
        <a:ext cx="5013395" cy="1145117"/>
      </dsp:txXfrm>
    </dsp:sp>
    <dsp:sp modelId="{53C1148B-6E37-4690-AB05-97852E5C7402}">
      <dsp:nvSpPr>
        <dsp:cNvPr id="0" name=""/>
        <dsp:cNvSpPr/>
      </dsp:nvSpPr>
      <dsp:spPr>
        <a:xfrm>
          <a:off x="5048787" y="3209082"/>
          <a:ext cx="2024089" cy="1416796"/>
        </a:xfrm>
        <a:prstGeom prst="roundRect">
          <a:avLst>
            <a:gd name="adj" fmla="val 16670"/>
          </a:avLst>
        </a:prstGeom>
        <a:solidFill>
          <a:srgbClr val="006060"/>
        </a:solidFill>
        <a:ln w="12700" cap="flat" cmpd="sng" algn="ctr">
          <a:no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AU" sz="2100" b="1" kern="1200" dirty="0"/>
            <a:t>Quality statements and indicators</a:t>
          </a:r>
        </a:p>
      </dsp:txBody>
      <dsp:txXfrm>
        <a:off x="5117962" y="3278257"/>
        <a:ext cx="1885739" cy="1278446"/>
      </dsp:txXfrm>
    </dsp:sp>
    <dsp:sp modelId="{30528302-54AD-4972-9DDD-6F2E87D8CA10}">
      <dsp:nvSpPr>
        <dsp:cNvPr id="0" name=""/>
        <dsp:cNvSpPr/>
      </dsp:nvSpPr>
      <dsp:spPr>
        <a:xfrm>
          <a:off x="7134689" y="3369543"/>
          <a:ext cx="2519799" cy="1145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AU" sz="1800" b="0" kern="1200" dirty="0">
              <a:solidFill>
                <a:schemeClr val="bg1"/>
              </a:solidFill>
            </a:rPr>
            <a:t>Actionable</a:t>
          </a:r>
        </a:p>
        <a:p>
          <a:pPr marL="171450" lvl="1" indent="-171450" algn="l" defTabSz="800100">
            <a:lnSpc>
              <a:spcPct val="90000"/>
            </a:lnSpc>
            <a:spcBef>
              <a:spcPct val="0"/>
            </a:spcBef>
            <a:spcAft>
              <a:spcPct val="15000"/>
            </a:spcAft>
            <a:buChar char="•"/>
          </a:pPr>
          <a:r>
            <a:rPr lang="en-AU" sz="1800" b="0" kern="1200" dirty="0">
              <a:solidFill>
                <a:schemeClr val="bg1"/>
              </a:solidFill>
            </a:rPr>
            <a:t>Measurable</a:t>
          </a:r>
        </a:p>
        <a:p>
          <a:pPr marL="171450" lvl="1" indent="-171450" algn="l" defTabSz="800100">
            <a:lnSpc>
              <a:spcPct val="90000"/>
            </a:lnSpc>
            <a:spcBef>
              <a:spcPct val="0"/>
            </a:spcBef>
            <a:spcAft>
              <a:spcPct val="15000"/>
            </a:spcAft>
            <a:buChar char="•"/>
          </a:pPr>
          <a:r>
            <a:rPr lang="en-AU" sz="1800" b="0" kern="1200" dirty="0">
              <a:solidFill>
                <a:schemeClr val="bg1"/>
              </a:solidFill>
            </a:rPr>
            <a:t>Implementable</a:t>
          </a:r>
        </a:p>
        <a:p>
          <a:pPr marL="171450" lvl="1" indent="-171450" algn="l" defTabSz="800100">
            <a:lnSpc>
              <a:spcPct val="90000"/>
            </a:lnSpc>
            <a:spcBef>
              <a:spcPct val="0"/>
            </a:spcBef>
            <a:spcAft>
              <a:spcPct val="15000"/>
            </a:spcAft>
            <a:buChar char="•"/>
          </a:pPr>
          <a:r>
            <a:rPr lang="en-AU" sz="1800" b="0" kern="1200" dirty="0">
              <a:solidFill>
                <a:schemeClr val="bg1"/>
              </a:solidFill>
            </a:rPr>
            <a:t>Who/what/when</a:t>
          </a:r>
        </a:p>
      </dsp:txBody>
      <dsp:txXfrm>
        <a:off x="7134689" y="3369543"/>
        <a:ext cx="2519799" cy="1145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78B98-B834-4D50-AC2A-44213F618A13}">
      <dsp:nvSpPr>
        <dsp:cNvPr id="0" name=""/>
        <dsp:cNvSpPr/>
      </dsp:nvSpPr>
      <dsp:spPr>
        <a:xfrm>
          <a:off x="3324719" y="3494570"/>
          <a:ext cx="1925588" cy="1925588"/>
        </a:xfrm>
        <a:prstGeom prst="ellipse">
          <a:avLst/>
        </a:prstGeom>
        <a:solidFill>
          <a:srgbClr val="2B777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Clinical care standard</a:t>
          </a:r>
        </a:p>
      </dsp:txBody>
      <dsp:txXfrm>
        <a:off x="3606715" y="3776566"/>
        <a:ext cx="1361596" cy="1361596"/>
      </dsp:txXfrm>
    </dsp:sp>
    <dsp:sp modelId="{189B0D4D-A545-4B30-A071-8843FF64BECA}">
      <dsp:nvSpPr>
        <dsp:cNvPr id="0" name=""/>
        <dsp:cNvSpPr/>
      </dsp:nvSpPr>
      <dsp:spPr>
        <a:xfrm rot="10800000">
          <a:off x="617951" y="4182968"/>
          <a:ext cx="2557895" cy="548792"/>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12B15E0-ACD0-4A9D-8393-6052864E16E0}">
      <dsp:nvSpPr>
        <dsp:cNvPr id="0" name=""/>
        <dsp:cNvSpPr/>
      </dsp:nvSpPr>
      <dsp:spPr>
        <a:xfrm>
          <a:off x="-56004" y="3918199"/>
          <a:ext cx="1347911" cy="107832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Key informants</a:t>
          </a:r>
        </a:p>
      </dsp:txBody>
      <dsp:txXfrm>
        <a:off x="-24421" y="3949782"/>
        <a:ext cx="1284745" cy="1015163"/>
      </dsp:txXfrm>
    </dsp:sp>
    <dsp:sp modelId="{075154D9-1546-43F2-90A6-E2E39D166D7E}">
      <dsp:nvSpPr>
        <dsp:cNvPr id="0" name=""/>
        <dsp:cNvSpPr/>
      </dsp:nvSpPr>
      <dsp:spPr>
        <a:xfrm rot="12342857">
          <a:off x="854696" y="3145719"/>
          <a:ext cx="2557895" cy="548792"/>
        </a:xfrm>
        <a:prstGeom prst="leftArrow">
          <a:avLst>
            <a:gd name="adj1" fmla="val 60000"/>
            <a:gd name="adj2" fmla="val 50000"/>
          </a:avLst>
        </a:prstGeom>
        <a:gradFill rotWithShape="0">
          <a:gsLst>
            <a:gs pos="0">
              <a:schemeClr val="accent5">
                <a:hueOff val="-965506"/>
                <a:satOff val="-2488"/>
                <a:lumOff val="-1681"/>
                <a:alphaOff val="0"/>
                <a:lumMod val="110000"/>
                <a:satMod val="105000"/>
                <a:tint val="67000"/>
              </a:schemeClr>
            </a:gs>
            <a:gs pos="50000">
              <a:schemeClr val="accent5">
                <a:hueOff val="-965506"/>
                <a:satOff val="-2488"/>
                <a:lumOff val="-1681"/>
                <a:alphaOff val="0"/>
                <a:lumMod val="105000"/>
                <a:satMod val="103000"/>
                <a:tint val="73000"/>
              </a:schemeClr>
            </a:gs>
            <a:gs pos="100000">
              <a:schemeClr val="accent5">
                <a:hueOff val="-965506"/>
                <a:satOff val="-2488"/>
                <a:lumOff val="-168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F79658D-5B7A-4475-8478-9A15DE1DD933}">
      <dsp:nvSpPr>
        <dsp:cNvPr id="0" name=""/>
        <dsp:cNvSpPr/>
      </dsp:nvSpPr>
      <dsp:spPr>
        <a:xfrm>
          <a:off x="307396" y="2326036"/>
          <a:ext cx="1347911" cy="1078329"/>
        </a:xfrm>
        <a:prstGeom prst="roundRect">
          <a:avLst>
            <a:gd name="adj" fmla="val 10000"/>
          </a:avLst>
        </a:prstGeom>
        <a:gradFill rotWithShape="0">
          <a:gsLst>
            <a:gs pos="0">
              <a:schemeClr val="accent5">
                <a:hueOff val="-965506"/>
                <a:satOff val="-2488"/>
                <a:lumOff val="-1681"/>
                <a:alphaOff val="0"/>
                <a:lumMod val="110000"/>
                <a:satMod val="105000"/>
                <a:tint val="67000"/>
              </a:schemeClr>
            </a:gs>
            <a:gs pos="50000">
              <a:schemeClr val="accent5">
                <a:hueOff val="-965506"/>
                <a:satOff val="-2488"/>
                <a:lumOff val="-1681"/>
                <a:alphaOff val="0"/>
                <a:lumMod val="105000"/>
                <a:satMod val="103000"/>
                <a:tint val="73000"/>
              </a:schemeClr>
            </a:gs>
            <a:gs pos="100000">
              <a:schemeClr val="accent5">
                <a:hueOff val="-965506"/>
                <a:satOff val="-2488"/>
                <a:lumOff val="-16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Topic Working group</a:t>
          </a:r>
        </a:p>
      </dsp:txBody>
      <dsp:txXfrm>
        <a:off x="338979" y="2357619"/>
        <a:ext cx="1284745" cy="1015163"/>
      </dsp:txXfrm>
    </dsp:sp>
    <dsp:sp modelId="{AB6989BC-34AD-43F2-91BB-3E2C1CBF7BC0}">
      <dsp:nvSpPr>
        <dsp:cNvPr id="0" name=""/>
        <dsp:cNvSpPr/>
      </dsp:nvSpPr>
      <dsp:spPr>
        <a:xfrm rot="13885714">
          <a:off x="1518041" y="2313910"/>
          <a:ext cx="2557895" cy="548792"/>
        </a:xfrm>
        <a:prstGeom prst="leftArrow">
          <a:avLst>
            <a:gd name="adj1" fmla="val 60000"/>
            <a:gd name="adj2" fmla="val 50000"/>
          </a:avLst>
        </a:prstGeom>
        <a:gradFill rotWithShape="0">
          <a:gsLst>
            <a:gs pos="0">
              <a:schemeClr val="accent5">
                <a:hueOff val="-1931012"/>
                <a:satOff val="-4977"/>
                <a:lumOff val="-3361"/>
                <a:alphaOff val="0"/>
                <a:lumMod val="110000"/>
                <a:satMod val="105000"/>
                <a:tint val="67000"/>
              </a:schemeClr>
            </a:gs>
            <a:gs pos="50000">
              <a:schemeClr val="accent5">
                <a:hueOff val="-1931012"/>
                <a:satOff val="-4977"/>
                <a:lumOff val="-3361"/>
                <a:alphaOff val="0"/>
                <a:lumMod val="105000"/>
                <a:satMod val="103000"/>
                <a:tint val="73000"/>
              </a:schemeClr>
            </a:gs>
            <a:gs pos="100000">
              <a:schemeClr val="accent5">
                <a:hueOff val="-1931012"/>
                <a:satOff val="-4977"/>
                <a:lumOff val="-33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A444403-D2AA-4592-895B-855B5029986C}">
      <dsp:nvSpPr>
        <dsp:cNvPr id="0" name=""/>
        <dsp:cNvSpPr/>
      </dsp:nvSpPr>
      <dsp:spPr>
        <a:xfrm>
          <a:off x="1325622" y="1049220"/>
          <a:ext cx="1347911" cy="1078329"/>
        </a:xfrm>
        <a:prstGeom prst="roundRect">
          <a:avLst>
            <a:gd name="adj" fmla="val 10000"/>
          </a:avLst>
        </a:prstGeom>
        <a:gradFill rotWithShape="0">
          <a:gsLst>
            <a:gs pos="0">
              <a:schemeClr val="accent5">
                <a:hueOff val="-1931012"/>
                <a:satOff val="-4977"/>
                <a:lumOff val="-3361"/>
                <a:alphaOff val="0"/>
                <a:lumMod val="110000"/>
                <a:satMod val="105000"/>
                <a:tint val="67000"/>
              </a:schemeClr>
            </a:gs>
            <a:gs pos="50000">
              <a:schemeClr val="accent5">
                <a:hueOff val="-1931012"/>
                <a:satOff val="-4977"/>
                <a:lumOff val="-3361"/>
                <a:alphaOff val="0"/>
                <a:lumMod val="105000"/>
                <a:satMod val="103000"/>
                <a:tint val="73000"/>
              </a:schemeClr>
            </a:gs>
            <a:gs pos="100000">
              <a:schemeClr val="accent5">
                <a:hueOff val="-1931012"/>
                <a:satOff val="-4977"/>
                <a:lumOff val="-33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National Sepsis Program</a:t>
          </a:r>
        </a:p>
      </dsp:txBody>
      <dsp:txXfrm>
        <a:off x="1357205" y="1080803"/>
        <a:ext cx="1284745" cy="1015163"/>
      </dsp:txXfrm>
    </dsp:sp>
    <dsp:sp modelId="{33AADBB6-998C-4228-838E-30CC2DE044D2}">
      <dsp:nvSpPr>
        <dsp:cNvPr id="0" name=""/>
        <dsp:cNvSpPr/>
      </dsp:nvSpPr>
      <dsp:spPr>
        <a:xfrm rot="15428571">
          <a:off x="2476603" y="1852291"/>
          <a:ext cx="2557895" cy="548792"/>
        </a:xfrm>
        <a:prstGeom prst="leftArrow">
          <a:avLst>
            <a:gd name="adj1" fmla="val 60000"/>
            <a:gd name="adj2" fmla="val 50000"/>
          </a:avLst>
        </a:prstGeom>
        <a:gradFill rotWithShape="0">
          <a:gsLst>
            <a:gs pos="0">
              <a:schemeClr val="accent5">
                <a:hueOff val="-2896518"/>
                <a:satOff val="-7465"/>
                <a:lumOff val="-5042"/>
                <a:alphaOff val="0"/>
                <a:lumMod val="110000"/>
                <a:satMod val="105000"/>
                <a:tint val="67000"/>
              </a:schemeClr>
            </a:gs>
            <a:gs pos="50000">
              <a:schemeClr val="accent5">
                <a:hueOff val="-2896518"/>
                <a:satOff val="-7465"/>
                <a:lumOff val="-5042"/>
                <a:alphaOff val="0"/>
                <a:lumMod val="105000"/>
                <a:satMod val="103000"/>
                <a:tint val="73000"/>
              </a:schemeClr>
            </a:gs>
            <a:gs pos="100000">
              <a:schemeClr val="accent5">
                <a:hueOff val="-2896518"/>
                <a:satOff val="-7465"/>
                <a:lumOff val="-504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1550EC6-249F-44DA-878B-B7005BB25E5A}">
      <dsp:nvSpPr>
        <dsp:cNvPr id="0" name=""/>
        <dsp:cNvSpPr/>
      </dsp:nvSpPr>
      <dsp:spPr>
        <a:xfrm>
          <a:off x="2729634" y="296451"/>
          <a:ext cx="1482648" cy="1166709"/>
        </a:xfrm>
        <a:prstGeom prst="roundRect">
          <a:avLst>
            <a:gd name="adj" fmla="val 10000"/>
          </a:avLst>
        </a:prstGeom>
        <a:gradFill rotWithShape="0">
          <a:gsLst>
            <a:gs pos="0">
              <a:schemeClr val="accent5">
                <a:hueOff val="-2896518"/>
                <a:satOff val="-7465"/>
                <a:lumOff val="-5042"/>
                <a:alphaOff val="0"/>
                <a:lumMod val="110000"/>
                <a:satMod val="105000"/>
                <a:tint val="67000"/>
              </a:schemeClr>
            </a:gs>
            <a:gs pos="50000">
              <a:schemeClr val="accent5">
                <a:hueOff val="-2896518"/>
                <a:satOff val="-7465"/>
                <a:lumOff val="-5042"/>
                <a:alphaOff val="0"/>
                <a:lumMod val="105000"/>
                <a:satMod val="103000"/>
                <a:tint val="73000"/>
              </a:schemeClr>
            </a:gs>
            <a:gs pos="100000">
              <a:schemeClr val="accent5">
                <a:hueOff val="-2896518"/>
                <a:satOff val="-7465"/>
                <a:lumOff val="-504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States &amp; territories</a:t>
          </a:r>
        </a:p>
      </dsp:txBody>
      <dsp:txXfrm>
        <a:off x="2763806" y="330623"/>
        <a:ext cx="1414304" cy="1098365"/>
      </dsp:txXfrm>
    </dsp:sp>
    <dsp:sp modelId="{17DC0580-D1F4-468B-8C59-0A823127423D}">
      <dsp:nvSpPr>
        <dsp:cNvPr id="0" name=""/>
        <dsp:cNvSpPr/>
      </dsp:nvSpPr>
      <dsp:spPr>
        <a:xfrm rot="16971429">
          <a:off x="3540526" y="1852291"/>
          <a:ext cx="2557895" cy="548792"/>
        </a:xfrm>
        <a:prstGeom prst="leftArrow">
          <a:avLst>
            <a:gd name="adj1" fmla="val 60000"/>
            <a:gd name="adj2" fmla="val 50000"/>
          </a:avLst>
        </a:prstGeom>
        <a:gradFill rotWithShape="0">
          <a:gsLst>
            <a:gs pos="0">
              <a:schemeClr val="accent5">
                <a:hueOff val="-3862025"/>
                <a:satOff val="-9954"/>
                <a:lumOff val="-6723"/>
                <a:alphaOff val="0"/>
                <a:lumMod val="110000"/>
                <a:satMod val="105000"/>
                <a:tint val="67000"/>
              </a:schemeClr>
            </a:gs>
            <a:gs pos="50000">
              <a:schemeClr val="accent5">
                <a:hueOff val="-3862025"/>
                <a:satOff val="-9954"/>
                <a:lumOff val="-6723"/>
                <a:alphaOff val="0"/>
                <a:lumMod val="105000"/>
                <a:satMod val="103000"/>
                <a:tint val="73000"/>
              </a:schemeClr>
            </a:gs>
            <a:gs pos="100000">
              <a:schemeClr val="accent5">
                <a:hueOff val="-3862025"/>
                <a:satOff val="-9954"/>
                <a:lumOff val="-672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79BAEEB-E03E-4ECD-8747-970673C157D4}">
      <dsp:nvSpPr>
        <dsp:cNvPr id="0" name=""/>
        <dsp:cNvSpPr/>
      </dsp:nvSpPr>
      <dsp:spPr>
        <a:xfrm>
          <a:off x="4310147" y="284045"/>
          <a:ext cx="1587839" cy="1191521"/>
        </a:xfrm>
        <a:prstGeom prst="roundRect">
          <a:avLst>
            <a:gd name="adj" fmla="val 10000"/>
          </a:avLst>
        </a:prstGeom>
        <a:gradFill rotWithShape="0">
          <a:gsLst>
            <a:gs pos="0">
              <a:schemeClr val="accent5">
                <a:hueOff val="-3862025"/>
                <a:satOff val="-9954"/>
                <a:lumOff val="-6723"/>
                <a:alphaOff val="0"/>
                <a:lumMod val="110000"/>
                <a:satMod val="105000"/>
                <a:tint val="67000"/>
              </a:schemeClr>
            </a:gs>
            <a:gs pos="50000">
              <a:schemeClr val="accent5">
                <a:hueOff val="-3862025"/>
                <a:satOff val="-9954"/>
                <a:lumOff val="-6723"/>
                <a:alphaOff val="0"/>
                <a:lumMod val="105000"/>
                <a:satMod val="103000"/>
                <a:tint val="73000"/>
              </a:schemeClr>
            </a:gs>
            <a:gs pos="100000">
              <a:schemeClr val="accent5">
                <a:hueOff val="-3862025"/>
                <a:satOff val="-9954"/>
                <a:lumOff val="-67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Public consultation</a:t>
          </a:r>
        </a:p>
      </dsp:txBody>
      <dsp:txXfrm>
        <a:off x="4345045" y="318943"/>
        <a:ext cx="1518043" cy="1121725"/>
      </dsp:txXfrm>
    </dsp:sp>
    <dsp:sp modelId="{426834E6-2D42-4A59-9310-5ADA605995F0}">
      <dsp:nvSpPr>
        <dsp:cNvPr id="0" name=""/>
        <dsp:cNvSpPr/>
      </dsp:nvSpPr>
      <dsp:spPr>
        <a:xfrm rot="18650960">
          <a:off x="4549390" y="2303235"/>
          <a:ext cx="2726982" cy="548792"/>
        </a:xfrm>
        <a:prstGeom prst="leftArrow">
          <a:avLst>
            <a:gd name="adj1" fmla="val 60000"/>
            <a:gd name="adj2" fmla="val 50000"/>
          </a:avLst>
        </a:prstGeom>
        <a:gradFill rotWithShape="0">
          <a:gsLst>
            <a:gs pos="0">
              <a:schemeClr val="accent5">
                <a:hueOff val="-4827531"/>
                <a:satOff val="-12442"/>
                <a:lumOff val="-8404"/>
                <a:alphaOff val="0"/>
                <a:lumMod val="110000"/>
                <a:satMod val="105000"/>
                <a:tint val="67000"/>
              </a:schemeClr>
            </a:gs>
            <a:gs pos="50000">
              <a:schemeClr val="accent5">
                <a:hueOff val="-4827531"/>
                <a:satOff val="-12442"/>
                <a:lumOff val="-8404"/>
                <a:alphaOff val="0"/>
                <a:lumMod val="105000"/>
                <a:satMod val="103000"/>
                <a:tint val="73000"/>
              </a:schemeClr>
            </a:gs>
            <a:gs pos="100000">
              <a:schemeClr val="accent5">
                <a:hueOff val="-4827531"/>
                <a:satOff val="-12442"/>
                <a:lumOff val="-84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F1E315E-62AF-4441-81DE-F0A3196CB363}">
      <dsp:nvSpPr>
        <dsp:cNvPr id="0" name=""/>
        <dsp:cNvSpPr/>
      </dsp:nvSpPr>
      <dsp:spPr>
        <a:xfrm>
          <a:off x="6042000" y="1007078"/>
          <a:ext cx="1525404" cy="1078329"/>
        </a:xfrm>
        <a:prstGeom prst="roundRect">
          <a:avLst>
            <a:gd name="adj" fmla="val 10000"/>
          </a:avLst>
        </a:prstGeom>
        <a:gradFill rotWithShape="0">
          <a:gsLst>
            <a:gs pos="0">
              <a:schemeClr val="accent5">
                <a:hueOff val="-4827531"/>
                <a:satOff val="-12442"/>
                <a:lumOff val="-8404"/>
                <a:alphaOff val="0"/>
                <a:lumMod val="110000"/>
                <a:satMod val="105000"/>
                <a:tint val="67000"/>
              </a:schemeClr>
            </a:gs>
            <a:gs pos="50000">
              <a:schemeClr val="accent5">
                <a:hueOff val="-4827531"/>
                <a:satOff val="-12442"/>
                <a:lumOff val="-8404"/>
                <a:alphaOff val="0"/>
                <a:lumMod val="105000"/>
                <a:satMod val="103000"/>
                <a:tint val="73000"/>
              </a:schemeClr>
            </a:gs>
            <a:gs pos="100000">
              <a:schemeClr val="accent5">
                <a:hueOff val="-4827531"/>
                <a:satOff val="-12442"/>
                <a:lumOff val="-84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Board &amp; sub-committees</a:t>
          </a:r>
        </a:p>
      </dsp:txBody>
      <dsp:txXfrm>
        <a:off x="6073583" y="1038661"/>
        <a:ext cx="1462238" cy="1015163"/>
      </dsp:txXfrm>
    </dsp:sp>
    <dsp:sp modelId="{15279A39-D949-43B2-A4D3-427A5A0CE992}">
      <dsp:nvSpPr>
        <dsp:cNvPr id="0" name=""/>
        <dsp:cNvSpPr/>
      </dsp:nvSpPr>
      <dsp:spPr>
        <a:xfrm rot="20057143">
          <a:off x="5162434" y="3145719"/>
          <a:ext cx="2557895" cy="548792"/>
        </a:xfrm>
        <a:prstGeom prst="leftArrow">
          <a:avLst>
            <a:gd name="adj1" fmla="val 60000"/>
            <a:gd name="adj2" fmla="val 50000"/>
          </a:avLst>
        </a:prstGeom>
        <a:gradFill rotWithShape="0">
          <a:gsLst>
            <a:gs pos="0">
              <a:schemeClr val="accent5">
                <a:hueOff val="-5793037"/>
                <a:satOff val="-14931"/>
                <a:lumOff val="-10084"/>
                <a:alphaOff val="0"/>
                <a:lumMod val="110000"/>
                <a:satMod val="105000"/>
                <a:tint val="67000"/>
              </a:schemeClr>
            </a:gs>
            <a:gs pos="50000">
              <a:schemeClr val="accent5">
                <a:hueOff val="-5793037"/>
                <a:satOff val="-14931"/>
                <a:lumOff val="-10084"/>
                <a:alphaOff val="0"/>
                <a:lumMod val="105000"/>
                <a:satMod val="103000"/>
                <a:tint val="73000"/>
              </a:schemeClr>
            </a:gs>
            <a:gs pos="100000">
              <a:schemeClr val="accent5">
                <a:hueOff val="-5793037"/>
                <a:satOff val="-14931"/>
                <a:lumOff val="-1008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FE58A30-CE16-4AFF-A08B-1ED8AE09ED00}">
      <dsp:nvSpPr>
        <dsp:cNvPr id="0" name=""/>
        <dsp:cNvSpPr/>
      </dsp:nvSpPr>
      <dsp:spPr>
        <a:xfrm>
          <a:off x="6841087" y="2326036"/>
          <a:ext cx="1505172" cy="1078329"/>
        </a:xfrm>
        <a:prstGeom prst="roundRect">
          <a:avLst>
            <a:gd name="adj" fmla="val 10000"/>
          </a:avLst>
        </a:prstGeom>
        <a:gradFill rotWithShape="0">
          <a:gsLst>
            <a:gs pos="0">
              <a:schemeClr val="accent5">
                <a:hueOff val="-5793037"/>
                <a:satOff val="-14931"/>
                <a:lumOff val="-10084"/>
                <a:alphaOff val="0"/>
                <a:lumMod val="110000"/>
                <a:satMod val="105000"/>
                <a:tint val="67000"/>
              </a:schemeClr>
            </a:gs>
            <a:gs pos="50000">
              <a:schemeClr val="accent5">
                <a:hueOff val="-5793037"/>
                <a:satOff val="-14931"/>
                <a:lumOff val="-10084"/>
                <a:alphaOff val="0"/>
                <a:lumMod val="105000"/>
                <a:satMod val="103000"/>
                <a:tint val="73000"/>
              </a:schemeClr>
            </a:gs>
            <a:gs pos="100000">
              <a:schemeClr val="accent5">
                <a:hueOff val="-5793037"/>
                <a:satOff val="-14931"/>
                <a:lumOff val="-100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Health Chief Executives</a:t>
          </a:r>
        </a:p>
      </dsp:txBody>
      <dsp:txXfrm>
        <a:off x="6872670" y="2357619"/>
        <a:ext cx="1442006" cy="1015163"/>
      </dsp:txXfrm>
    </dsp:sp>
    <dsp:sp modelId="{30D4349F-6E8F-4A7B-A8F3-0E987532B7BB}">
      <dsp:nvSpPr>
        <dsp:cNvPr id="0" name=""/>
        <dsp:cNvSpPr/>
      </dsp:nvSpPr>
      <dsp:spPr>
        <a:xfrm>
          <a:off x="5399179" y="4182968"/>
          <a:ext cx="2557895" cy="548792"/>
        </a:xfrm>
        <a:prstGeom prst="lef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6BCD485-7D8C-480A-897A-14C8AFC798E5}">
      <dsp:nvSpPr>
        <dsp:cNvPr id="0" name=""/>
        <dsp:cNvSpPr/>
      </dsp:nvSpPr>
      <dsp:spPr>
        <a:xfrm>
          <a:off x="7164132" y="3918199"/>
          <a:ext cx="1585885" cy="1078329"/>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Professional and consumer orgs</a:t>
          </a:r>
        </a:p>
      </dsp:txBody>
      <dsp:txXfrm>
        <a:off x="7195715" y="3949782"/>
        <a:ext cx="1522719" cy="1015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92527-BC94-4E3D-A048-68DF6FFBDC7B}">
      <dsp:nvSpPr>
        <dsp:cNvPr id="0" name=""/>
        <dsp:cNvSpPr/>
      </dsp:nvSpPr>
      <dsp:spPr>
        <a:xfrm>
          <a:off x="6103" y="150358"/>
          <a:ext cx="1824240" cy="1094544"/>
        </a:xfrm>
        <a:prstGeom prst="roundRect">
          <a:avLst>
            <a:gd name="adj" fmla="val 10000"/>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Topic Working Group</a:t>
          </a:r>
        </a:p>
      </dsp:txBody>
      <dsp:txXfrm>
        <a:off x="38161" y="182416"/>
        <a:ext cx="1760124" cy="1030428"/>
      </dsp:txXfrm>
    </dsp:sp>
    <dsp:sp modelId="{47A952E3-F65B-4BB3-96CF-BB39BDBF3B3D}">
      <dsp:nvSpPr>
        <dsp:cNvPr id="0" name=""/>
        <dsp:cNvSpPr/>
      </dsp:nvSpPr>
      <dsp:spPr>
        <a:xfrm>
          <a:off x="1990876" y="471424"/>
          <a:ext cx="386738" cy="452411"/>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1990876" y="561906"/>
        <a:ext cx="270717" cy="271447"/>
      </dsp:txXfrm>
    </dsp:sp>
    <dsp:sp modelId="{B590B105-978F-4F9F-AD05-32EB01211324}">
      <dsp:nvSpPr>
        <dsp:cNvPr id="0" name=""/>
        <dsp:cNvSpPr/>
      </dsp:nvSpPr>
      <dsp:spPr>
        <a:xfrm>
          <a:off x="2560039" y="150358"/>
          <a:ext cx="1824240" cy="1094544"/>
        </a:xfrm>
        <a:prstGeom prst="roundRect">
          <a:avLst>
            <a:gd name="adj" fmla="val 10000"/>
          </a:avLst>
        </a:prstGeom>
        <a:solidFill>
          <a:schemeClr val="accent4">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Current guidelines</a:t>
          </a:r>
        </a:p>
      </dsp:txBody>
      <dsp:txXfrm>
        <a:off x="2592097" y="182416"/>
        <a:ext cx="1760124" cy="1030428"/>
      </dsp:txXfrm>
    </dsp:sp>
    <dsp:sp modelId="{1DE1D258-ACBC-4DB5-89BC-870B45333005}">
      <dsp:nvSpPr>
        <dsp:cNvPr id="0" name=""/>
        <dsp:cNvSpPr/>
      </dsp:nvSpPr>
      <dsp:spPr>
        <a:xfrm>
          <a:off x="4544813" y="471424"/>
          <a:ext cx="386738" cy="452411"/>
        </a:xfrm>
        <a:prstGeom prst="rightArrow">
          <a:avLst>
            <a:gd name="adj1" fmla="val 60000"/>
            <a:gd name="adj2" fmla="val 50000"/>
          </a:avLst>
        </a:prstGeom>
        <a:solidFill>
          <a:schemeClr val="accent4">
            <a:shade val="90000"/>
            <a:hueOff val="-70330"/>
            <a:satOff val="0"/>
            <a:lumOff val="65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4544813" y="561906"/>
        <a:ext cx="270717" cy="271447"/>
      </dsp:txXfrm>
    </dsp:sp>
    <dsp:sp modelId="{E56E4B3F-7E3D-4885-8E54-A2DA6FCC1E35}">
      <dsp:nvSpPr>
        <dsp:cNvPr id="0" name=""/>
        <dsp:cNvSpPr/>
      </dsp:nvSpPr>
      <dsp:spPr>
        <a:xfrm>
          <a:off x="5113976" y="150358"/>
          <a:ext cx="1824240" cy="1094544"/>
        </a:xfrm>
        <a:prstGeom prst="roundRect">
          <a:avLst>
            <a:gd name="adj" fmla="val 10000"/>
          </a:avLst>
        </a:prstGeom>
        <a:solidFill>
          <a:schemeClr val="accent4">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Public consultation</a:t>
          </a:r>
        </a:p>
      </dsp:txBody>
      <dsp:txXfrm>
        <a:off x="5146034" y="182416"/>
        <a:ext cx="1760124" cy="1030428"/>
      </dsp:txXfrm>
    </dsp:sp>
    <dsp:sp modelId="{EB8066CF-13D0-4569-8FA4-506F5BAF3A06}">
      <dsp:nvSpPr>
        <dsp:cNvPr id="0" name=""/>
        <dsp:cNvSpPr/>
      </dsp:nvSpPr>
      <dsp:spPr>
        <a:xfrm rot="5400000">
          <a:off x="5832726" y="1372599"/>
          <a:ext cx="386738" cy="452411"/>
        </a:xfrm>
        <a:prstGeom prst="rightArrow">
          <a:avLst>
            <a:gd name="adj1" fmla="val 60000"/>
            <a:gd name="adj2" fmla="val 50000"/>
          </a:avLst>
        </a:prstGeom>
        <a:solidFill>
          <a:schemeClr val="accent4">
            <a:shade val="90000"/>
            <a:hueOff val="-140660"/>
            <a:satOff val="0"/>
            <a:lumOff val="130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5400000">
        <a:off x="5890372" y="1405436"/>
        <a:ext cx="271447" cy="270717"/>
      </dsp:txXfrm>
    </dsp:sp>
    <dsp:sp modelId="{31900BCC-750E-4C83-B08B-467B484B7785}">
      <dsp:nvSpPr>
        <dsp:cNvPr id="0" name=""/>
        <dsp:cNvSpPr/>
      </dsp:nvSpPr>
      <dsp:spPr>
        <a:xfrm>
          <a:off x="5113976" y="1974598"/>
          <a:ext cx="1824240" cy="1094544"/>
        </a:xfrm>
        <a:prstGeom prst="roundRect">
          <a:avLst>
            <a:gd name="adj" fmla="val 10000"/>
          </a:avLst>
        </a:prstGeom>
        <a:solidFill>
          <a:schemeClr val="accent4">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Commission governance including states and territories</a:t>
          </a:r>
        </a:p>
      </dsp:txBody>
      <dsp:txXfrm>
        <a:off x="5146034" y="2006656"/>
        <a:ext cx="1760124" cy="1030428"/>
      </dsp:txXfrm>
    </dsp:sp>
    <dsp:sp modelId="{72FDC8CD-3105-487D-BADE-FFA064AF22CD}">
      <dsp:nvSpPr>
        <dsp:cNvPr id="0" name=""/>
        <dsp:cNvSpPr/>
      </dsp:nvSpPr>
      <dsp:spPr>
        <a:xfrm rot="10800000">
          <a:off x="4566704" y="2295665"/>
          <a:ext cx="386738" cy="452411"/>
        </a:xfrm>
        <a:prstGeom prst="rightArrow">
          <a:avLst>
            <a:gd name="adj1" fmla="val 60000"/>
            <a:gd name="adj2" fmla="val 50000"/>
          </a:avLst>
        </a:prstGeom>
        <a:solidFill>
          <a:schemeClr val="accent4">
            <a:shade val="90000"/>
            <a:hueOff val="-210990"/>
            <a:satOff val="0"/>
            <a:lumOff val="195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10800000">
        <a:off x="4682725" y="2386147"/>
        <a:ext cx="270717" cy="271447"/>
      </dsp:txXfrm>
    </dsp:sp>
    <dsp:sp modelId="{39E1A6CB-1779-4882-8EC1-6C9C4B331A68}">
      <dsp:nvSpPr>
        <dsp:cNvPr id="0" name=""/>
        <dsp:cNvSpPr/>
      </dsp:nvSpPr>
      <dsp:spPr>
        <a:xfrm>
          <a:off x="2560039" y="1974598"/>
          <a:ext cx="1824240" cy="1094544"/>
        </a:xfrm>
        <a:prstGeom prst="roundRect">
          <a:avLst>
            <a:gd name="adj" fmla="val 10000"/>
          </a:avLst>
        </a:prstGeom>
        <a:solidFill>
          <a:schemeClr val="accent4">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Endorsement by key professional orgs</a:t>
          </a:r>
        </a:p>
      </dsp:txBody>
      <dsp:txXfrm>
        <a:off x="2592097" y="2006656"/>
        <a:ext cx="1760124" cy="1030428"/>
      </dsp:txXfrm>
    </dsp:sp>
    <dsp:sp modelId="{173616E7-7F7B-464D-A1A7-E1AC8577DB25}">
      <dsp:nvSpPr>
        <dsp:cNvPr id="0" name=""/>
        <dsp:cNvSpPr/>
      </dsp:nvSpPr>
      <dsp:spPr>
        <a:xfrm rot="10800000">
          <a:off x="2012767" y="2295665"/>
          <a:ext cx="386738" cy="452411"/>
        </a:xfrm>
        <a:prstGeom prst="rightArrow">
          <a:avLst>
            <a:gd name="adj1" fmla="val 60000"/>
            <a:gd name="adj2" fmla="val 50000"/>
          </a:avLst>
        </a:prstGeom>
        <a:solidFill>
          <a:schemeClr val="accent4">
            <a:shade val="90000"/>
            <a:hueOff val="-281321"/>
            <a:satOff val="0"/>
            <a:lumOff val="2602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10800000">
        <a:off x="2128788" y="2386147"/>
        <a:ext cx="270717" cy="271447"/>
      </dsp:txXfrm>
    </dsp:sp>
    <dsp:sp modelId="{7E7E4381-6B5E-4715-AE27-6AEA58D62BC1}">
      <dsp:nvSpPr>
        <dsp:cNvPr id="0" name=""/>
        <dsp:cNvSpPr/>
      </dsp:nvSpPr>
      <dsp:spPr>
        <a:xfrm>
          <a:off x="6103" y="1974598"/>
          <a:ext cx="1824240" cy="1094544"/>
        </a:xfrm>
        <a:prstGeom prst="roundRect">
          <a:avLst>
            <a:gd name="adj" fmla="val 10000"/>
          </a:avLst>
        </a:prstGeom>
        <a:solidFill>
          <a:schemeClr val="accent4">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Notification of Health Chief Executives nationally</a:t>
          </a:r>
        </a:p>
      </dsp:txBody>
      <dsp:txXfrm>
        <a:off x="38161" y="2006656"/>
        <a:ext cx="1760124" cy="1030428"/>
      </dsp:txXfrm>
    </dsp:sp>
    <dsp:sp modelId="{AECAA73D-FA20-47EB-9028-21618532E089}">
      <dsp:nvSpPr>
        <dsp:cNvPr id="0" name=""/>
        <dsp:cNvSpPr/>
      </dsp:nvSpPr>
      <dsp:spPr>
        <a:xfrm rot="5400000">
          <a:off x="675176" y="3287759"/>
          <a:ext cx="486094" cy="452411"/>
        </a:xfrm>
        <a:prstGeom prst="rightArrow">
          <a:avLst>
            <a:gd name="adj1" fmla="val 60000"/>
            <a:gd name="adj2" fmla="val 50000"/>
          </a:avLst>
        </a:prstGeom>
        <a:solidFill>
          <a:schemeClr val="accent4">
            <a:shade val="90000"/>
            <a:hueOff val="-351651"/>
            <a:satOff val="0"/>
            <a:lumOff val="325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rot="-5400000">
        <a:off x="782500" y="3270918"/>
        <a:ext cx="271447" cy="350371"/>
      </dsp:txXfrm>
    </dsp:sp>
    <dsp:sp modelId="{DF471FD9-7158-4057-BBF4-A1063FF15AFD}">
      <dsp:nvSpPr>
        <dsp:cNvPr id="0" name=""/>
        <dsp:cNvSpPr/>
      </dsp:nvSpPr>
      <dsp:spPr>
        <a:xfrm>
          <a:off x="6103" y="3986301"/>
          <a:ext cx="1824240" cy="1094544"/>
        </a:xfrm>
        <a:prstGeom prst="roundRect">
          <a:avLst>
            <a:gd name="adj" fmla="val 10000"/>
          </a:avLst>
        </a:prstGeom>
        <a:solidFill>
          <a:schemeClr val="accent4">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Launch</a:t>
          </a:r>
        </a:p>
      </dsp:txBody>
      <dsp:txXfrm>
        <a:off x="38161" y="4018359"/>
        <a:ext cx="1760124" cy="1030428"/>
      </dsp:txXfrm>
    </dsp:sp>
    <dsp:sp modelId="{91B5F55C-5491-4AE1-856C-26C5149199E8}">
      <dsp:nvSpPr>
        <dsp:cNvPr id="0" name=""/>
        <dsp:cNvSpPr/>
      </dsp:nvSpPr>
      <dsp:spPr>
        <a:xfrm rot="21406397">
          <a:off x="2298067" y="4197703"/>
          <a:ext cx="1130741" cy="452411"/>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AU" sz="1300" kern="1200"/>
        </a:p>
      </dsp:txBody>
      <dsp:txXfrm>
        <a:off x="2298175" y="4292005"/>
        <a:ext cx="995018" cy="271447"/>
      </dsp:txXfrm>
    </dsp:sp>
    <dsp:sp modelId="{CCA0D943-B8ED-4F37-8930-552E67A44B9D}">
      <dsp:nvSpPr>
        <dsp:cNvPr id="0" name=""/>
        <dsp:cNvSpPr/>
      </dsp:nvSpPr>
      <dsp:spPr>
        <a:xfrm>
          <a:off x="3960436" y="3552906"/>
          <a:ext cx="2640259" cy="1469469"/>
        </a:xfrm>
        <a:prstGeom prst="roundRect">
          <a:avLst>
            <a:gd name="adj" fmla="val 10000"/>
          </a:avLst>
        </a:prstGeom>
        <a:solidFill>
          <a:schemeClr val="accent1">
            <a:lumMod val="20000"/>
            <a:lumOff val="80000"/>
            <a:alpha val="50000"/>
          </a:schemeClr>
        </a:solidFill>
        <a:ln w="38100" cap="flat" cmpd="sng" algn="ctr">
          <a:solidFill>
            <a:srgbClr val="FFFF00"/>
          </a:solidFill>
          <a:prstDash val="dashDot"/>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Implementation </a:t>
          </a:r>
        </a:p>
      </dsp:txBody>
      <dsp:txXfrm>
        <a:off x="4003475" y="3595945"/>
        <a:ext cx="2554181" cy="13833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E6B46-FFEB-46DC-9CF3-DF198B15AA26}">
      <dsp:nvSpPr>
        <dsp:cNvPr id="0" name=""/>
        <dsp:cNvSpPr/>
      </dsp:nvSpPr>
      <dsp:spPr>
        <a:xfrm rot="5400000">
          <a:off x="6825573" y="-2664969"/>
          <a:ext cx="1397000" cy="708148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AU" sz="2500" kern="1200" dirty="0"/>
            <a:t>2a: Evidence of local arrangements for sepsis pathways</a:t>
          </a:r>
        </a:p>
      </dsp:txBody>
      <dsp:txXfrm rot="-5400000">
        <a:off x="3983333" y="245467"/>
        <a:ext cx="7013284" cy="1260608"/>
      </dsp:txXfrm>
    </dsp:sp>
    <dsp:sp modelId="{0B7F4712-F4F8-4978-ACF9-056DC19DD911}">
      <dsp:nvSpPr>
        <dsp:cNvPr id="0" name=""/>
        <dsp:cNvSpPr/>
      </dsp:nvSpPr>
      <dsp:spPr>
        <a:xfrm>
          <a:off x="0" y="2645"/>
          <a:ext cx="3983333" cy="1746250"/>
        </a:xfrm>
        <a:prstGeom prst="roundRect">
          <a:avLst/>
        </a:prstGeom>
        <a:solidFill>
          <a:srgbClr val="25B2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AU" sz="3300" kern="1200" dirty="0"/>
            <a:t>Structure:</a:t>
          </a:r>
          <a:br>
            <a:rPr lang="en-AU" sz="3300" kern="1200" dirty="0"/>
          </a:br>
          <a:r>
            <a:rPr lang="en-AU" sz="3300" kern="1200" dirty="0"/>
            <a:t> system characteristics</a:t>
          </a:r>
        </a:p>
      </dsp:txBody>
      <dsp:txXfrm>
        <a:off x="85245" y="87890"/>
        <a:ext cx="3812843" cy="1575760"/>
      </dsp:txXfrm>
    </dsp:sp>
    <dsp:sp modelId="{EF7A0509-B068-4632-97BB-F2A5DF0E0DCF}">
      <dsp:nvSpPr>
        <dsp:cNvPr id="0" name=""/>
        <dsp:cNvSpPr/>
      </dsp:nvSpPr>
      <dsp:spPr>
        <a:xfrm rot="5400000">
          <a:off x="6825573" y="-831406"/>
          <a:ext cx="1397000" cy="708148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AU" sz="2500" kern="1200" dirty="0"/>
            <a:t>3a: Blood cultures before antimicrobials</a:t>
          </a:r>
        </a:p>
        <a:p>
          <a:pPr marL="228600" lvl="1" indent="-228600" algn="l" defTabSz="1111250">
            <a:lnSpc>
              <a:spcPct val="90000"/>
            </a:lnSpc>
            <a:spcBef>
              <a:spcPct val="0"/>
            </a:spcBef>
            <a:spcAft>
              <a:spcPct val="15000"/>
            </a:spcAft>
            <a:buChar char="•"/>
          </a:pPr>
          <a:r>
            <a:rPr lang="en-AU" sz="2500" kern="1200" dirty="0"/>
            <a:t>3b: Antimicrobials within 60mins</a:t>
          </a:r>
        </a:p>
      </dsp:txBody>
      <dsp:txXfrm rot="-5400000">
        <a:off x="3983333" y="2079030"/>
        <a:ext cx="7013284" cy="1260608"/>
      </dsp:txXfrm>
    </dsp:sp>
    <dsp:sp modelId="{48E3D416-4876-4E75-BFEC-C035A8057D96}">
      <dsp:nvSpPr>
        <dsp:cNvPr id="0" name=""/>
        <dsp:cNvSpPr/>
      </dsp:nvSpPr>
      <dsp:spPr>
        <a:xfrm>
          <a:off x="0" y="1836208"/>
          <a:ext cx="3983333" cy="1746250"/>
        </a:xfrm>
        <a:prstGeom prst="roundRect">
          <a:avLst/>
        </a:prstGeom>
        <a:solidFill>
          <a:srgbClr val="25B2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AU" sz="3300" kern="1200" dirty="0"/>
            <a:t>Process: </a:t>
          </a:r>
          <a:br>
            <a:rPr lang="en-AU" sz="3300" kern="1200" dirty="0"/>
          </a:br>
          <a:r>
            <a:rPr lang="en-AU" sz="3300" kern="1200" dirty="0"/>
            <a:t>actions or activities (appropriateness)</a:t>
          </a:r>
        </a:p>
      </dsp:txBody>
      <dsp:txXfrm>
        <a:off x="85245" y="1921453"/>
        <a:ext cx="3812843" cy="1575760"/>
      </dsp:txXfrm>
    </dsp:sp>
    <dsp:sp modelId="{B0B1D553-E3BF-4A66-A5AA-E81DE8F0F31A}">
      <dsp:nvSpPr>
        <dsp:cNvPr id="0" name=""/>
        <dsp:cNvSpPr/>
      </dsp:nvSpPr>
      <dsp:spPr>
        <a:xfrm rot="5400000">
          <a:off x="6825573" y="1002155"/>
          <a:ext cx="1397000" cy="7081480"/>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AU" sz="2500" kern="1200" dirty="0"/>
            <a:t>7a: Readmissions </a:t>
          </a:r>
          <a:r>
            <a:rPr lang="en-AU" sz="2500" b="0" i="0" kern="1200" dirty="0"/>
            <a:t>within 30 days of discharge</a:t>
          </a:r>
          <a:endParaRPr lang="en-AU" sz="2500" kern="1200" dirty="0"/>
        </a:p>
        <a:p>
          <a:pPr marL="228600" lvl="1" indent="-228600" algn="l" defTabSz="1111250">
            <a:lnSpc>
              <a:spcPct val="90000"/>
            </a:lnSpc>
            <a:spcBef>
              <a:spcPct val="0"/>
            </a:spcBef>
            <a:spcAft>
              <a:spcPct val="15000"/>
            </a:spcAft>
            <a:buChar char="•"/>
          </a:pPr>
          <a:r>
            <a:rPr lang="en-AU" sz="2500" b="1" i="0" kern="1200" dirty="0"/>
            <a:t>8a</a:t>
          </a:r>
          <a:r>
            <a:rPr lang="en-AU" sz="2500" b="0" i="0" kern="1200" dirty="0"/>
            <a:t>: Proportion of patients with sepsis who died during their admitted patient episode of care.</a:t>
          </a:r>
          <a:endParaRPr lang="en-AU" sz="2500" kern="1200" dirty="0"/>
        </a:p>
      </dsp:txBody>
      <dsp:txXfrm rot="-5400000">
        <a:off x="3983333" y="3912591"/>
        <a:ext cx="7013284" cy="1260608"/>
      </dsp:txXfrm>
    </dsp:sp>
    <dsp:sp modelId="{F7834D5C-697F-4B47-A3AE-DB5B9514D462}">
      <dsp:nvSpPr>
        <dsp:cNvPr id="0" name=""/>
        <dsp:cNvSpPr/>
      </dsp:nvSpPr>
      <dsp:spPr>
        <a:xfrm>
          <a:off x="0" y="3669771"/>
          <a:ext cx="3983333" cy="1746250"/>
        </a:xfrm>
        <a:prstGeom prst="roundRect">
          <a:avLst/>
        </a:prstGeom>
        <a:solidFill>
          <a:srgbClr val="25B2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AU" sz="3300" kern="1200" dirty="0"/>
            <a:t>Outcome: health outcome (effectiveness) </a:t>
          </a:r>
        </a:p>
      </dsp:txBody>
      <dsp:txXfrm>
        <a:off x="85245" y="3755016"/>
        <a:ext cx="3812843" cy="157576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D4C03B5-7D07-6142-87B9-5C6E10C52C29}" type="datetimeFigureOut">
              <a:rPr lang="en-US" smtClean="0"/>
              <a:t>7/27/2023</a:t>
            </a:fld>
            <a:endParaRPr lang="en-US" dirty="0"/>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dirty="0"/>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27/07/2023</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Trebuchet MS Regular" panose="020B0603020202020204" pitchFamily="34" charset="0"/>
        <a:ea typeface="+mn-ea"/>
        <a:cs typeface="+mn-cs"/>
      </a:defRPr>
    </a:lvl1pPr>
    <a:lvl2pPr marL="609585" algn="l" defTabSz="1219170" rtl="0" eaLnBrk="1" latinLnBrk="0" hangingPunct="1">
      <a:defRPr sz="1600" b="0" i="0" kern="1200">
        <a:solidFill>
          <a:schemeClr val="tx1"/>
        </a:solidFill>
        <a:latin typeface="Trebuchet MS Regular" panose="020B0603020202020204" pitchFamily="34" charset="0"/>
        <a:ea typeface="+mn-ea"/>
        <a:cs typeface="+mn-cs"/>
      </a:defRPr>
    </a:lvl2pPr>
    <a:lvl3pPr marL="1219170" algn="l" defTabSz="1219170" rtl="0" eaLnBrk="1" latinLnBrk="0" hangingPunct="1">
      <a:defRPr sz="1600" b="0" i="0" kern="1200">
        <a:solidFill>
          <a:schemeClr val="tx1"/>
        </a:solidFill>
        <a:latin typeface="Trebuchet MS Regular" panose="020B0603020202020204" pitchFamily="34" charset="0"/>
        <a:ea typeface="+mn-ea"/>
        <a:cs typeface="+mn-cs"/>
      </a:defRPr>
    </a:lvl3pPr>
    <a:lvl4pPr marL="1828754" algn="l" defTabSz="1219170" rtl="0" eaLnBrk="1" latinLnBrk="0" hangingPunct="1">
      <a:defRPr sz="1600" b="0" i="0" kern="1200">
        <a:solidFill>
          <a:schemeClr val="tx1"/>
        </a:solidFill>
        <a:latin typeface="Trebuchet MS Regular" panose="020B0603020202020204" pitchFamily="34" charset="0"/>
        <a:ea typeface="+mn-ea"/>
        <a:cs typeface="+mn-cs"/>
      </a:defRPr>
    </a:lvl4pPr>
    <a:lvl5pPr marL="2438339" algn="l" defTabSz="1219170" rtl="0" eaLnBrk="1" latinLnBrk="0" hangingPunct="1">
      <a:defRPr sz="1600" b="0" i="0" kern="1200">
        <a:solidFill>
          <a:schemeClr val="tx1"/>
        </a:solidFill>
        <a:latin typeface="Trebuchet MS Regular" panose="020B0603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427578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Clinical care standard developed based on</a:t>
            </a:r>
          </a:p>
          <a:p>
            <a:r>
              <a:rPr lang="en-AU" dirty="0"/>
              <a:t>TWG advice </a:t>
            </a:r>
          </a:p>
          <a:p>
            <a:r>
              <a:rPr lang="en-AU" dirty="0"/>
              <a:t>Best current evidence</a:t>
            </a:r>
          </a:p>
          <a:p>
            <a:r>
              <a:rPr lang="en-AU" dirty="0"/>
              <a:t>Public consultation</a:t>
            </a:r>
          </a:p>
          <a:p>
            <a:r>
              <a:rPr lang="en-AU" dirty="0"/>
              <a:t>Commission governance processes</a:t>
            </a:r>
          </a:p>
          <a:p>
            <a:r>
              <a:rPr lang="en-AU" dirty="0"/>
              <a:t>Endorsement</a:t>
            </a:r>
          </a:p>
          <a:p>
            <a:r>
              <a:rPr lang="en-AU" dirty="0"/>
              <a:t>Notification of Health Chief Executives nationally</a:t>
            </a:r>
          </a:p>
          <a:p>
            <a:r>
              <a:rPr lang="en-AU" dirty="0"/>
              <a:t>Launch</a:t>
            </a:r>
          </a:p>
          <a:p>
            <a:r>
              <a:rPr lang="en-AU" dirty="0"/>
              <a:t>Implementation </a:t>
            </a:r>
          </a:p>
          <a:p>
            <a:r>
              <a:rPr lang="en-AU" dirty="0"/>
              <a:t>Review</a:t>
            </a:r>
          </a:p>
          <a:p>
            <a:endParaRPr lang="en-AU" dirty="0"/>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257047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11</a:t>
            </a:fld>
            <a:endParaRPr lang="en-AU" dirty="0"/>
          </a:p>
        </p:txBody>
      </p:sp>
    </p:spTree>
    <p:extLst>
      <p:ext uri="{BB962C8B-B14F-4D97-AF65-F5344CB8AC3E}">
        <p14:creationId xmlns:p14="http://schemas.microsoft.com/office/powerpoint/2010/main" val="803411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Both tools to support services</a:t>
            </a:r>
          </a:p>
          <a:p>
            <a:r>
              <a:rPr lang="en-AU" dirty="0"/>
              <a:t>Complementary with each other</a:t>
            </a:r>
          </a:p>
          <a:p>
            <a:r>
              <a:rPr lang="en-AU" dirty="0"/>
              <a:t>Complement local processes</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12</a:t>
            </a:fld>
            <a:endParaRPr lang="en-AU" dirty="0"/>
          </a:p>
        </p:txBody>
      </p:sp>
    </p:spTree>
    <p:extLst>
      <p:ext uri="{BB962C8B-B14F-4D97-AF65-F5344CB8AC3E}">
        <p14:creationId xmlns:p14="http://schemas.microsoft.com/office/powerpoint/2010/main" val="241798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Achievable </a:t>
            </a:r>
          </a:p>
          <a:p>
            <a:r>
              <a:rPr lang="en-AU" dirty="0"/>
              <a:t>Useful</a:t>
            </a:r>
          </a:p>
          <a:p>
            <a:r>
              <a:rPr lang="en-AU" dirty="0"/>
              <a:t>Measurable</a:t>
            </a:r>
          </a:p>
          <a:p>
            <a:r>
              <a:rPr lang="en-AU" dirty="0"/>
              <a:t>Risk-based</a:t>
            </a:r>
          </a:p>
          <a:p>
            <a:r>
              <a:rPr lang="en-AU" dirty="0"/>
              <a:t>Not mandatory</a:t>
            </a:r>
          </a:p>
        </p:txBody>
      </p:sp>
      <p:sp>
        <p:nvSpPr>
          <p:cNvPr id="4" name="Slide Number Placeholder 3"/>
          <p:cNvSpPr>
            <a:spLocks noGrp="1"/>
          </p:cNvSpPr>
          <p:nvPr>
            <p:ph type="sldNum" sz="quarter" idx="5"/>
          </p:nvPr>
        </p:nvSpPr>
        <p:spPr/>
        <p:txBody>
          <a:bodyPr/>
          <a:lstStyle/>
          <a:p>
            <a:fld id="{97F8EF85-857E-48BB-85B3-3FE552A3C346}" type="slidenum">
              <a:rPr lang="en-AU" smtClean="0"/>
              <a:pPr/>
              <a:t>13</a:t>
            </a:fld>
            <a:endParaRPr lang="en-AU" dirty="0"/>
          </a:p>
        </p:txBody>
      </p:sp>
    </p:spTree>
    <p:extLst>
      <p:ext uri="{BB962C8B-B14F-4D97-AF65-F5344CB8AC3E}">
        <p14:creationId xmlns:p14="http://schemas.microsoft.com/office/powerpoint/2010/main" val="269591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7F8EF85-857E-48BB-85B3-3FE552A3C346}" type="slidenum">
              <a:rPr lang="en-AU" smtClean="0"/>
              <a:pPr/>
              <a:t>14</a:t>
            </a:fld>
            <a:endParaRPr lang="en-AU" dirty="0"/>
          </a:p>
        </p:txBody>
      </p:sp>
      <p:sp>
        <p:nvSpPr>
          <p:cNvPr id="5" name="Notes Placeholder 4"/>
          <p:cNvSpPr>
            <a:spLocks noGrp="1"/>
          </p:cNvSpPr>
          <p:nvPr>
            <p:ph type="body" sz="quarter" idx="11"/>
          </p:nvPr>
        </p:nvSpPr>
        <p:spPr/>
        <p:txBody>
          <a:bodyPr/>
          <a:lstStyle/>
          <a:p>
            <a:r>
              <a:rPr lang="en-US" sz="1600" b="1" u="none" dirty="0">
                <a:solidFill>
                  <a:srgbClr val="233446"/>
                </a:solidFill>
                <a:latin typeface="Arial" panose="020B0604020202020204" pitchFamily="34" charset="0"/>
                <a:cs typeface="Arial" panose="020B0604020202020204" pitchFamily="34" charset="0"/>
              </a:rPr>
              <a:t>You can find all of this information on the Commission’s website along with an extensive range of resources. </a:t>
            </a:r>
          </a:p>
          <a:p>
            <a:pPr lvl="0">
              <a:lnSpc>
                <a:spcPct val="100000"/>
              </a:lnSpc>
              <a:spcBef>
                <a:spcPts val="0"/>
              </a:spcBef>
            </a:pPr>
            <a:endParaRPr lang="en-AU" sz="1600" dirty="0">
              <a:solidFill>
                <a:srgbClr val="006060"/>
              </a:solidFill>
            </a:endParaRPr>
          </a:p>
          <a:p>
            <a:pPr lvl="0">
              <a:lnSpc>
                <a:spcPct val="100000"/>
              </a:lnSpc>
              <a:spcBef>
                <a:spcPts val="0"/>
              </a:spcBef>
            </a:pPr>
            <a:r>
              <a:rPr lang="en-AU" sz="1600" b="1" dirty="0">
                <a:solidFill>
                  <a:srgbClr val="006060"/>
                </a:solidFill>
              </a:rPr>
              <a:t>As well as the clinical care standard there is supporting information for clinicians and healthcare services.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dirty="0">
              <a:solidFill>
                <a:srgbClr val="00606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6060"/>
                </a:solidFill>
              </a:rPr>
              <a:t>For consumers </a:t>
            </a:r>
            <a:r>
              <a:rPr lang="en-AU" sz="1600" dirty="0">
                <a:solidFill>
                  <a:srgbClr val="006060"/>
                </a:solidFill>
              </a:rPr>
              <a:t>there are information sheets and links to useful resources.</a:t>
            </a:r>
          </a:p>
          <a:p>
            <a:pPr lvl="0">
              <a:lnSpc>
                <a:spcPct val="100000"/>
              </a:lnSpc>
              <a:spcBef>
                <a:spcPts val="0"/>
              </a:spcBef>
            </a:pPr>
            <a:endParaRPr lang="en-AU" sz="1600" b="1" dirty="0">
              <a:solidFill>
                <a:srgbClr val="006060"/>
              </a:solidFill>
            </a:endParaRPr>
          </a:p>
          <a:p>
            <a:pPr lvl="0">
              <a:lnSpc>
                <a:spcPct val="100000"/>
              </a:lnSpc>
              <a:spcBef>
                <a:spcPts val="0"/>
              </a:spcBef>
            </a:pPr>
            <a:r>
              <a:rPr lang="en-AU" sz="1600" b="1" dirty="0">
                <a:solidFill>
                  <a:srgbClr val="006060"/>
                </a:solidFill>
              </a:rPr>
              <a:t>The professional </a:t>
            </a:r>
            <a:r>
              <a:rPr lang="en-AU" sz="1600" b="0" dirty="0">
                <a:solidFill>
                  <a:srgbClr val="006060"/>
                </a:solidFill>
              </a:rPr>
              <a:t>resources cover</a:t>
            </a:r>
          </a:p>
          <a:p>
            <a:pPr marL="285750" lvl="0" indent="-285750">
              <a:lnSpc>
                <a:spcPct val="100000"/>
              </a:lnSpc>
              <a:spcBef>
                <a:spcPts val="0"/>
              </a:spcBef>
              <a:buFont typeface="Arial" panose="020B0604020202020204" pitchFamily="34" charset="0"/>
              <a:buChar char="•"/>
            </a:pPr>
            <a:r>
              <a:rPr lang="en-AU" sz="1600" dirty="0">
                <a:solidFill>
                  <a:srgbClr val="006060"/>
                </a:solidFill>
              </a:rPr>
              <a:t>Lactate and what it means</a:t>
            </a:r>
          </a:p>
          <a:p>
            <a:pPr marL="285750" lvl="0" indent="-285750">
              <a:lnSpc>
                <a:spcPct val="100000"/>
              </a:lnSpc>
              <a:spcBef>
                <a:spcPts val="0"/>
              </a:spcBef>
              <a:buFont typeface="Arial" panose="020B0604020202020204" pitchFamily="34" charset="0"/>
              <a:buChar char="•"/>
            </a:pPr>
            <a:r>
              <a:rPr lang="en-AU" sz="1600" dirty="0">
                <a:solidFill>
                  <a:srgbClr val="006060"/>
                </a:solidFill>
              </a:rPr>
              <a:t>Antimicrobial access and sepsis boxes</a:t>
            </a:r>
          </a:p>
          <a:p>
            <a:pPr marL="285750" lvl="0" indent="-285750">
              <a:lnSpc>
                <a:spcPct val="100000"/>
              </a:lnSpc>
              <a:spcBef>
                <a:spcPts val="0"/>
              </a:spcBef>
              <a:buFont typeface="Arial" panose="020B0604020202020204" pitchFamily="34" charset="0"/>
              <a:buChar char="•"/>
            </a:pPr>
            <a:r>
              <a:rPr lang="en-AU" sz="1600" dirty="0">
                <a:solidFill>
                  <a:srgbClr val="006060"/>
                </a:solidFill>
              </a:rPr>
              <a:t>Discharge planning and a template letter to GPs about post-sepsis syndrome</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solidFill>
                  <a:srgbClr val="006060"/>
                </a:solidFill>
              </a:rPr>
              <a:t>The role of a Sepsis coordinator.</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dirty="0">
              <a:solidFill>
                <a:srgbClr val="006060"/>
              </a:solidFill>
            </a:endParaRPr>
          </a:p>
          <a:p>
            <a:pPr marL="0" lvl="0" indent="0">
              <a:lnSpc>
                <a:spcPct val="100000"/>
              </a:lnSpc>
              <a:spcBef>
                <a:spcPts val="0"/>
              </a:spcBef>
              <a:buFont typeface="Arial" panose="020B0604020202020204" pitchFamily="34" charset="0"/>
              <a:buNone/>
            </a:pPr>
            <a:r>
              <a:rPr lang="en-AU" sz="1600" b="1" dirty="0">
                <a:solidFill>
                  <a:srgbClr val="006060"/>
                </a:solidFill>
              </a:rPr>
              <a:t>We also have 3 Health Service Case Studies sharing </a:t>
            </a:r>
            <a:r>
              <a:rPr lang="en-US" sz="1600" b="1" u="none" dirty="0">
                <a:solidFill>
                  <a:srgbClr val="233446"/>
                </a:solidFill>
                <a:latin typeface="Arial" panose="020B0604020202020204" pitchFamily="34" charset="0"/>
                <a:cs typeface="Arial" panose="020B0604020202020204" pitchFamily="34" charset="0"/>
              </a:rPr>
              <a:t>the good work of teams around the country to give us food for thought. </a:t>
            </a:r>
            <a:r>
              <a:rPr lang="en-US" sz="1600" b="0" u="none" dirty="0">
                <a:solidFill>
                  <a:srgbClr val="233446"/>
                </a:solidFill>
                <a:latin typeface="Arial" panose="020B0604020202020204" pitchFamily="34" charset="0"/>
                <a:cs typeface="Arial" panose="020B0604020202020204" pitchFamily="34" charset="0"/>
              </a:rPr>
              <a:t>(These include </a:t>
            </a:r>
          </a:p>
          <a:p>
            <a:pPr marL="285750" lvl="0" indent="-285750">
              <a:lnSpc>
                <a:spcPct val="100000"/>
              </a:lnSpc>
              <a:spcBef>
                <a:spcPts val="0"/>
              </a:spcBef>
              <a:buFont typeface="Arial" panose="020B0604020202020204" pitchFamily="34" charset="0"/>
              <a:buChar char="•"/>
            </a:pPr>
            <a:r>
              <a:rPr lang="en-AU" sz="1600" b="0" dirty="0">
                <a:solidFill>
                  <a:srgbClr val="006060"/>
                </a:solidFill>
              </a:rPr>
              <a:t>a ‘code sepsis’ alert incorporating best practice antimicrobial stewardship; </a:t>
            </a:r>
          </a:p>
          <a:p>
            <a:pPr marL="285750" lvl="0" indent="-285750">
              <a:lnSpc>
                <a:spcPct val="100000"/>
              </a:lnSpc>
              <a:spcBef>
                <a:spcPts val="0"/>
              </a:spcBef>
              <a:buFont typeface="Arial" panose="020B0604020202020204" pitchFamily="34" charset="0"/>
              <a:buChar char="•"/>
            </a:pPr>
            <a:r>
              <a:rPr lang="en-AU" sz="1600" b="0" dirty="0">
                <a:solidFill>
                  <a:srgbClr val="006060"/>
                </a:solidFill>
              </a:rPr>
              <a:t>a sepsis program in a remote hospital serving Aboriginal communities; </a:t>
            </a:r>
          </a:p>
          <a:p>
            <a:pPr marL="285750" lvl="0" indent="-285750">
              <a:lnSpc>
                <a:spcPct val="100000"/>
              </a:lnSpc>
              <a:spcBef>
                <a:spcPts val="0"/>
              </a:spcBef>
              <a:buFont typeface="Arial" panose="020B0604020202020204" pitchFamily="34" charset="0"/>
              <a:buChar char="•"/>
            </a:pPr>
            <a:r>
              <a:rPr lang="en-AU" sz="1600" b="0" dirty="0">
                <a:solidFill>
                  <a:srgbClr val="006060"/>
                </a:solidFill>
              </a:rPr>
              <a:t>and the innovative family peer support program for childhood sepsis survivors run by Queensland Health and led by Paula Lister.</a:t>
            </a:r>
          </a:p>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600" dirty="0">
              <a:solidFill>
                <a:srgbClr val="006060"/>
              </a:solidFill>
            </a:endParaRPr>
          </a:p>
          <a:p>
            <a:pPr lvl="0">
              <a:lnSpc>
                <a:spcPct val="100000"/>
              </a:lnSpc>
              <a:spcBef>
                <a:spcPts val="0"/>
              </a:spcBef>
            </a:pPr>
            <a:r>
              <a:rPr lang="en-AU" sz="1600" b="1" dirty="0">
                <a:solidFill>
                  <a:srgbClr val="006060"/>
                </a:solidFill>
              </a:rPr>
              <a:t>And more to come in the weeks and months ahead – so stay tuned…</a:t>
            </a:r>
          </a:p>
          <a:p>
            <a:pPr lvl="0">
              <a:lnSpc>
                <a:spcPct val="100000"/>
              </a:lnSpc>
              <a:spcBef>
                <a:spcPts val="0"/>
              </a:spcBef>
            </a:pPr>
            <a:endParaRPr lang="en-AU" sz="1600" b="1" dirty="0">
              <a:solidFill>
                <a:srgbClr val="006060"/>
              </a:solidFill>
            </a:endParaRPr>
          </a:p>
          <a:p>
            <a:pPr lvl="0">
              <a:lnSpc>
                <a:spcPct val="100000"/>
              </a:lnSpc>
              <a:spcBef>
                <a:spcPts val="0"/>
              </a:spcBef>
            </a:pPr>
            <a:endParaRPr lang="en-AU" sz="1600" b="1" dirty="0">
              <a:solidFill>
                <a:srgbClr val="006060"/>
              </a:solidFill>
            </a:endParaRPr>
          </a:p>
          <a:p>
            <a:pPr marL="285750" lvl="0" indent="-285750">
              <a:lnSpc>
                <a:spcPct val="100000"/>
              </a:lnSpc>
              <a:spcBef>
                <a:spcPts val="0"/>
              </a:spcBef>
              <a:buFont typeface="Arial" panose="020B0604020202020204" pitchFamily="34" charset="0"/>
              <a:buChar char="•"/>
            </a:pPr>
            <a:endParaRPr lang="en-AU" b="0" dirty="0"/>
          </a:p>
        </p:txBody>
      </p:sp>
    </p:spTree>
    <p:extLst>
      <p:ext uri="{BB962C8B-B14F-4D97-AF65-F5344CB8AC3E}">
        <p14:creationId xmlns:p14="http://schemas.microsoft.com/office/powerpoint/2010/main" val="955671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dirty="0"/>
          </a:p>
          <a:p>
            <a:pPr marL="171450" indent="-171450">
              <a:buFont typeface="Arial" panose="020B0604020202020204" pitchFamily="34" charset="0"/>
              <a:buChar char="•"/>
            </a:pPr>
            <a:r>
              <a:rPr lang="en-AU" altLang="en-US" sz="1200" dirty="0"/>
              <a:t>The Clinical Care Standards includes 7 quality statements. </a:t>
            </a:r>
          </a:p>
          <a:p>
            <a:pPr marL="171450" marR="0" lvl="0" indent="-1714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ltLang="en-US" sz="1050" dirty="0"/>
              <a:t>These cover the patient journey from diagnosis to discharge from hospital: </a:t>
            </a:r>
            <a:r>
              <a:rPr lang="en-AU" sz="1200" b="0" i="0" kern="1200" dirty="0">
                <a:solidFill>
                  <a:schemeClr val="tx1"/>
                </a:solidFill>
                <a:effectLst/>
                <a:latin typeface="Trebuchet MS Regular" panose="020B0603020202020204" pitchFamily="34" charset="0"/>
                <a:ea typeface="+mn-ea"/>
                <a:cs typeface="+mn-cs"/>
              </a:rPr>
              <a:t>ensuring that a patient presenting with signs and symptoms of sepsis is recognised early and receives coordinated, best-practice care so that the risk of death or ongoing morbidity is reduced.</a:t>
            </a:r>
          </a:p>
        </p:txBody>
      </p:sp>
      <p:sp>
        <p:nvSpPr>
          <p:cNvPr id="4" name="Slide Number Placeholder 3"/>
          <p:cNvSpPr>
            <a:spLocks noGrp="1"/>
          </p:cNvSpPr>
          <p:nvPr>
            <p:ph type="sldNum" sz="quarter" idx="10"/>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230450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tx1"/>
                </a:solidFill>
                <a:effectLst/>
                <a:latin typeface="Trebuchet MS Regular" panose="020B0603020202020204" pitchFamily="34" charset="0"/>
                <a:ea typeface="+mn-ea"/>
                <a:cs typeface="+mn-cs"/>
              </a:rPr>
              <a:t>The George Institute for Global Health has partnered with the Commission to develop and implement the work of the National Sepsis Program. </a:t>
            </a: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i="0" kern="1200" dirty="0">
                <a:solidFill>
                  <a:schemeClr val="tx1"/>
                </a:solidFill>
                <a:effectLst/>
                <a:latin typeface="Trebuchet MS Regular" panose="020B0603020202020204" pitchFamily="34" charset="0"/>
                <a:ea typeface="+mn-ea"/>
                <a:cs typeface="+mn-cs"/>
              </a:rPr>
              <a:t>And we have been supported in our development process by a number of organisations who have endorsed the final standard.</a:t>
            </a:r>
          </a:p>
        </p:txBody>
      </p:sp>
      <p:sp>
        <p:nvSpPr>
          <p:cNvPr id="4" name="Slide Number Placeholder 3"/>
          <p:cNvSpPr>
            <a:spLocks noGrp="1"/>
          </p:cNvSpPr>
          <p:nvPr>
            <p:ph type="sldNum" sz="quarter" idx="5"/>
          </p:nvPr>
        </p:nvSpPr>
        <p:spPr/>
        <p:txBody>
          <a:bodyPr/>
          <a:lstStyle/>
          <a:p>
            <a:fld id="{97F8EF85-857E-48BB-85B3-3FE552A3C346}" type="slidenum">
              <a:rPr lang="en-AU" smtClean="0"/>
              <a:pPr/>
              <a:t>16</a:t>
            </a:fld>
            <a:endParaRPr lang="en-AU" dirty="0"/>
          </a:p>
        </p:txBody>
      </p:sp>
    </p:spTree>
    <p:extLst>
      <p:ext uri="{BB962C8B-B14F-4D97-AF65-F5344CB8AC3E}">
        <p14:creationId xmlns:p14="http://schemas.microsoft.com/office/powerpoint/2010/main" val="2236806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NB need to confirm URL</a:t>
            </a:r>
          </a:p>
        </p:txBody>
      </p:sp>
      <p:sp>
        <p:nvSpPr>
          <p:cNvPr id="4" name="Slide Number Placeholder 3"/>
          <p:cNvSpPr>
            <a:spLocks noGrp="1"/>
          </p:cNvSpPr>
          <p:nvPr>
            <p:ph type="sldNum" sz="quarter" idx="5"/>
          </p:nvPr>
        </p:nvSpPr>
        <p:spPr/>
        <p:txBody>
          <a:bodyPr/>
          <a:lstStyle/>
          <a:p>
            <a:fld id="{97F8EF85-857E-48BB-85B3-3FE552A3C346}" type="slidenum">
              <a:rPr lang="en-AU" smtClean="0"/>
              <a:pPr/>
              <a:t>17</a:t>
            </a:fld>
            <a:endParaRPr lang="en-AU"/>
          </a:p>
        </p:txBody>
      </p:sp>
    </p:spTree>
    <p:extLst>
      <p:ext uri="{BB962C8B-B14F-4D97-AF65-F5344CB8AC3E}">
        <p14:creationId xmlns:p14="http://schemas.microsoft.com/office/powerpoint/2010/main" val="352063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Gadigal people, Eora nation</a:t>
            </a:r>
          </a:p>
          <a:p>
            <a:r>
              <a:rPr lang="en-AU" dirty="0"/>
              <a:t>Sepsis survivors</a:t>
            </a:r>
          </a:p>
        </p:txBody>
      </p:sp>
      <p:sp>
        <p:nvSpPr>
          <p:cNvPr id="4" name="Slide Number Placeholder 3"/>
          <p:cNvSpPr>
            <a:spLocks noGrp="1"/>
          </p:cNvSpPr>
          <p:nvPr>
            <p:ph type="sldNum" sz="quarter" idx="5"/>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1541049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Pleasing to be able to stand up here as a representative of the ACSQHC and say that the Sepsis Clinical Care Standard is completed.</a:t>
            </a:r>
          </a:p>
          <a:p>
            <a:r>
              <a:rPr lang="en-AU" dirty="0"/>
              <a:t>Honoured to be speaking about the standard at an Australian Sepsis Network Symposium at the George Institute – because without their strategy and advocacy, this standard may not have happened.  </a:t>
            </a:r>
          </a:p>
        </p:txBody>
      </p:sp>
      <p:sp>
        <p:nvSpPr>
          <p:cNvPr id="4" name="Slide Number Placeholder 3"/>
          <p:cNvSpPr>
            <a:spLocks noGrp="1"/>
          </p:cNvSpPr>
          <p:nvPr>
            <p:ph type="sldNum" sz="quarter" idx="5"/>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6036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AU" sz="1400" dirty="0"/>
              <a:t>The Australian, state and territory governments initially established the Australian Commission on Safety and Quality in Health Care (the Commission) in 2006 to lead and coordinate national improvements in healthcare safety and quality. </a:t>
            </a:r>
          </a:p>
          <a:p>
            <a:pPr marL="171450" indent="-171450">
              <a:buFont typeface="Arial" panose="020B0604020202020204" pitchFamily="34" charset="0"/>
              <a:buChar char="•"/>
              <a:defRPr/>
            </a:pPr>
            <a:r>
              <a:rPr lang="en-AU" sz="1400" dirty="0"/>
              <a:t>The Commission is an agency of Federal Health, and was established as an independent statutory authority in July 2011 under the National Health Reform Act, alongside the Independent Hospital Pricing Authority (IHPA)</a:t>
            </a:r>
          </a:p>
          <a:p>
            <a:pPr marL="171450" indent="-171450">
              <a:buFont typeface="Arial" panose="020B0604020202020204" pitchFamily="34" charset="0"/>
              <a:buChar char="•"/>
              <a:defRPr/>
            </a:pPr>
            <a:endParaRPr lang="en-AU" sz="1400" dirty="0"/>
          </a:p>
          <a:p>
            <a:pPr marL="171450" indent="-171450">
              <a:buFont typeface="Arial" panose="020B0604020202020204" pitchFamily="34" charset="0"/>
              <a:buChar char="•"/>
              <a:defRPr/>
            </a:pPr>
            <a:endParaRPr lang="en-AU" dirty="0"/>
          </a:p>
          <a:p>
            <a:pPr>
              <a:defRPr/>
            </a:pPr>
            <a:r>
              <a:rPr lang="en-AU" dirty="0"/>
              <a:t>	</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CA2FC0-DCF5-4E02-A1C8-A2C2E79335A6}" type="slidenum">
              <a:rPr kumimoji="0" lang="en-A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AU"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670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171450" indent="-171450" defTabSz="457200" eaLnBrk="1" hangingPunct="1">
              <a:spcBef>
                <a:spcPct val="0"/>
              </a:spcBef>
              <a:buFontTx/>
              <a:buChar char="•"/>
              <a:defRPr/>
            </a:pPr>
            <a:endParaRPr lang="en-US" altLang="en-US" sz="1400" dirty="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738DD9-07C5-42A9-96F4-820281221DD8}" type="slidenum">
              <a:rPr kumimoji="0" lang="en-A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95780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National awareness campaign materials</a:t>
            </a:r>
          </a:p>
          <a:p>
            <a:r>
              <a:rPr lang="en-AU" dirty="0"/>
              <a:t>Literature reviews to support sepsis recognition and survivorship</a:t>
            </a:r>
          </a:p>
          <a:p>
            <a:r>
              <a:rPr lang="en-AU" dirty="0"/>
              <a:t>Clinical Care standard</a:t>
            </a:r>
          </a:p>
          <a:p>
            <a:r>
              <a:rPr lang="en-AU" dirty="0"/>
              <a:t>Medical Chart Review and Audit</a:t>
            </a:r>
          </a:p>
        </p:txBody>
      </p:sp>
      <p:sp>
        <p:nvSpPr>
          <p:cNvPr id="4" name="Slide Number Placeholder 3"/>
          <p:cNvSpPr>
            <a:spLocks noGrp="1"/>
          </p:cNvSpPr>
          <p:nvPr>
            <p:ph type="sldNum" sz="quarter" idx="5"/>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251052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AU" baseline="0" dirty="0"/>
              <a:t>The process of developing a CCS seek feedback from members to help us</a:t>
            </a:r>
          </a:p>
          <a:p>
            <a:pPr>
              <a:defRPr/>
            </a:pPr>
            <a:endParaRPr lang="en-AU" dirty="0"/>
          </a:p>
          <a:p>
            <a:pPr marL="171450" indent="-171450">
              <a:buFontTx/>
              <a:buChar char="-"/>
              <a:defRPr/>
            </a:pPr>
            <a:r>
              <a:rPr lang="en-AU" dirty="0"/>
              <a:t>Identify gaps between recommended care (from guidelines, evidence and recognised best practice/consensus), variation, safety and quality issues</a:t>
            </a:r>
          </a:p>
          <a:p>
            <a:pPr marL="171450" indent="-171450">
              <a:buFontTx/>
              <a:buChar char="-"/>
              <a:defRPr/>
            </a:pPr>
            <a:endParaRPr lang="en-AU" dirty="0"/>
          </a:p>
          <a:p>
            <a:pPr marL="171450" indent="-171450">
              <a:buFontTx/>
              <a:buChar char="-"/>
              <a:defRPr/>
            </a:pPr>
            <a:r>
              <a:rPr lang="en-AU" dirty="0"/>
              <a:t>Decide on scope – narrow or broad</a:t>
            </a:r>
          </a:p>
          <a:p>
            <a:pPr marL="171450" indent="-171450">
              <a:buFontTx/>
              <a:buChar char="-"/>
              <a:defRPr/>
            </a:pPr>
            <a:endParaRPr lang="en-AU" dirty="0"/>
          </a:p>
          <a:p>
            <a:pPr marL="171450" indent="-171450">
              <a:buFontTx/>
              <a:buChar char="-"/>
              <a:defRPr/>
            </a:pPr>
            <a:r>
              <a:rPr lang="en-AU" dirty="0"/>
              <a:t>Decide on key components (where is there potential to reduce variation, improve outcomes, improve patient experience)</a:t>
            </a:r>
          </a:p>
          <a:p>
            <a:pPr marL="171450" indent="-171450">
              <a:buFontTx/>
              <a:buChar char="-"/>
              <a:defRPr/>
            </a:pPr>
            <a:endParaRPr lang="en-AU" dirty="0"/>
          </a:p>
          <a:p>
            <a:pPr marL="171450" indent="-171450">
              <a:buFontTx/>
              <a:buChar char="-"/>
              <a:defRPr/>
            </a:pPr>
            <a:r>
              <a:rPr lang="en-AU" dirty="0"/>
              <a:t>Develop quality statements and indicators (make statements actionable and measurable through relevant indicators to encourage change)</a:t>
            </a:r>
          </a:p>
          <a:p>
            <a:pPr marL="171450" indent="-171450">
              <a:buFontTx/>
              <a:buChar char="-"/>
              <a:defRPr/>
            </a:pPr>
            <a:endParaRPr lang="en-AU" dirty="0"/>
          </a:p>
          <a:p>
            <a:pPr marL="0" indent="0">
              <a:buFontTx/>
              <a:buNone/>
              <a:defRPr/>
            </a:pPr>
            <a:r>
              <a:rPr lang="en-AU" dirty="0"/>
              <a:t>Incorporated</a:t>
            </a:r>
            <a:r>
              <a:rPr lang="en-AU" baseline="0" dirty="0"/>
              <a:t> feedback in the draft document and will seek further advice from members today</a:t>
            </a:r>
            <a:endParaRPr lang="en-AU" dirty="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8135DF-9733-4EE5-97FA-0898E0131CAA}" type="slidenum">
              <a:rPr kumimoji="0" lang="en-AU"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76376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Must measure the clinical practice specified in the quality statement</a:t>
            </a:r>
          </a:p>
          <a:p>
            <a:r>
              <a:rPr lang="en-AU" dirty="0"/>
              <a:t>Good indicators are:</a:t>
            </a:r>
          </a:p>
          <a:p>
            <a:r>
              <a:rPr lang="en-AU" dirty="0"/>
              <a:t>Valid (measure the intent)</a:t>
            </a:r>
          </a:p>
          <a:p>
            <a:r>
              <a:rPr lang="en-AU" dirty="0"/>
              <a:t>Reliable (repeated results when collected by different people)</a:t>
            </a:r>
          </a:p>
          <a:p>
            <a:r>
              <a:rPr lang="en-AU" dirty="0"/>
              <a:t>Feasible (data easy to collect)</a:t>
            </a:r>
          </a:p>
          <a:p>
            <a:r>
              <a:rPr lang="en-AU" dirty="0"/>
              <a:t>Clear (definitions, data easy to interpret)</a:t>
            </a:r>
          </a:p>
          <a:p>
            <a:r>
              <a:rPr lang="en-AU" dirty="0"/>
              <a:t>Actionable (quality improvement)</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338838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80975" y="833438"/>
            <a:ext cx="7405688" cy="4167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lvl="1" defTabSz="990752" eaLnBrk="0" fontAlgn="base" hangingPunct="0">
              <a:spcBef>
                <a:spcPct val="30000"/>
              </a:spcBef>
              <a:spcAft>
                <a:spcPct val="0"/>
              </a:spcAft>
              <a:defRPr/>
            </a:pPr>
            <a:r>
              <a:rPr lang="en-AU" altLang="en-US" sz="1300" dirty="0">
                <a:solidFill>
                  <a:srgbClr val="FF0000"/>
                </a:solidFill>
              </a:rPr>
              <a:t>TWG: Mix – geographical, multidisciplinary, gender-balanced. College / consumer organisation nominations</a:t>
            </a:r>
          </a:p>
          <a:p>
            <a:pPr marL="0" lvl="1" defTabSz="990752" eaLnBrk="0" fontAlgn="base" hangingPunct="0">
              <a:spcBef>
                <a:spcPct val="30000"/>
              </a:spcBef>
              <a:spcAft>
                <a:spcPct val="0"/>
              </a:spcAft>
              <a:defRPr/>
            </a:pPr>
            <a:endParaRPr lang="en-AU" altLang="en-US" sz="1300" dirty="0">
              <a:solidFill>
                <a:srgbClr val="FF0000"/>
              </a:solidFill>
            </a:endParaRPr>
          </a:p>
          <a:p>
            <a:pPr marL="0" lvl="1" defTabSz="990752" eaLnBrk="0" fontAlgn="base" hangingPunct="0">
              <a:spcBef>
                <a:spcPct val="30000"/>
              </a:spcBef>
              <a:spcAft>
                <a:spcPct val="0"/>
              </a:spcAft>
              <a:defRPr/>
            </a:pPr>
            <a:r>
              <a:rPr lang="en-AU" altLang="en-US" sz="1300" dirty="0">
                <a:solidFill>
                  <a:srgbClr val="FF0000"/>
                </a:solidFill>
              </a:rPr>
              <a:t>Consultative development: </a:t>
            </a:r>
            <a:endParaRPr lang="en-AU" altLang="en-US" sz="1300" i="1" dirty="0">
              <a:solidFill>
                <a:srgbClr val="FF0000"/>
              </a:solidFill>
            </a:endParaRPr>
          </a:p>
          <a:p>
            <a:pPr marL="371532" lvl="1" indent="-371532">
              <a:buFontTx/>
              <a:buChar char="-"/>
              <a:defRPr/>
            </a:pPr>
            <a:r>
              <a:rPr lang="en-AU" altLang="en-US" sz="1300" dirty="0">
                <a:solidFill>
                  <a:srgbClr val="FF0000"/>
                </a:solidFill>
              </a:rPr>
              <a:t>Engage with jurisdictional clinical contacts early in development</a:t>
            </a:r>
          </a:p>
          <a:p>
            <a:pPr marL="371532" lvl="1" indent="-371532" defTabSz="990752" eaLnBrk="0" fontAlgn="base" hangingPunct="0">
              <a:spcBef>
                <a:spcPct val="30000"/>
              </a:spcBef>
              <a:spcAft>
                <a:spcPct val="0"/>
              </a:spcAft>
              <a:buFontTx/>
              <a:buChar char="-"/>
              <a:defRPr/>
            </a:pPr>
            <a:r>
              <a:rPr lang="en-AU" altLang="en-US" sz="1300" dirty="0">
                <a:solidFill>
                  <a:srgbClr val="FF0000"/>
                </a:solidFill>
              </a:rPr>
              <a:t>Public consultation: professional colleges, peaks, jurisdictions, health services. </a:t>
            </a:r>
          </a:p>
          <a:p>
            <a:pPr marL="371532" lvl="1" indent="-371532" defTabSz="990752" eaLnBrk="0" fontAlgn="base" hangingPunct="0">
              <a:spcBef>
                <a:spcPct val="30000"/>
              </a:spcBef>
              <a:spcAft>
                <a:spcPct val="0"/>
              </a:spcAft>
              <a:buFontTx/>
              <a:buChar char="-"/>
              <a:defRPr/>
            </a:pPr>
            <a:r>
              <a:rPr lang="en-AU" altLang="en-US" sz="1300" dirty="0">
                <a:solidFill>
                  <a:srgbClr val="FF0000"/>
                </a:solidFill>
              </a:rPr>
              <a:t>Commission’s governance: works with all governments and funding provided by states, territories as well as Commonwealth. Governance committees that include representation from states and territories can provide feedback this way (and ensures national relevance). Also means states and territories engaged prior to CCS release. </a:t>
            </a:r>
          </a:p>
          <a:p>
            <a:pPr marL="371532" lvl="1" indent="-371532" defTabSz="990752" eaLnBrk="0" fontAlgn="base" hangingPunct="0">
              <a:spcBef>
                <a:spcPct val="30000"/>
              </a:spcBef>
              <a:spcAft>
                <a:spcPct val="0"/>
              </a:spcAft>
              <a:buFontTx/>
              <a:buChar char="-"/>
              <a:defRPr/>
            </a:pPr>
            <a:r>
              <a:rPr lang="en-AU" altLang="en-US" sz="1300" dirty="0">
                <a:solidFill>
                  <a:srgbClr val="FF0000"/>
                </a:solidFill>
              </a:rPr>
              <a:t>Request endorsement by key professional colleges. </a:t>
            </a:r>
          </a:p>
          <a:p>
            <a:pPr marL="0" lvl="1">
              <a:defRPr/>
            </a:pPr>
            <a:endParaRPr lang="en-US" altLang="en-US" sz="2600" dirty="0">
              <a:solidFill>
                <a:srgbClr val="FF0000"/>
              </a:solidFill>
            </a:endParaRPr>
          </a:p>
          <a:p>
            <a:endParaRPr lang="en-AU" altLang="en-US" baseline="0"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804986" indent="-309610" eaLnBrk="0" hangingPunct="0">
              <a:spcBef>
                <a:spcPct val="30000"/>
              </a:spcBef>
              <a:defRPr sz="1300">
                <a:solidFill>
                  <a:schemeClr val="tx1"/>
                </a:solidFill>
                <a:latin typeface="Calibri" pitchFamily="34" charset="0"/>
              </a:defRPr>
            </a:lvl2pPr>
            <a:lvl3pPr marL="1238441" indent="-247688" eaLnBrk="0" hangingPunct="0">
              <a:spcBef>
                <a:spcPct val="30000"/>
              </a:spcBef>
              <a:defRPr sz="1300">
                <a:solidFill>
                  <a:schemeClr val="tx1"/>
                </a:solidFill>
                <a:latin typeface="Calibri" pitchFamily="34" charset="0"/>
              </a:defRPr>
            </a:lvl3pPr>
            <a:lvl4pPr marL="1733817" indent="-247688" eaLnBrk="0" hangingPunct="0">
              <a:spcBef>
                <a:spcPct val="30000"/>
              </a:spcBef>
              <a:defRPr sz="1300">
                <a:solidFill>
                  <a:schemeClr val="tx1"/>
                </a:solidFill>
                <a:latin typeface="Calibri" pitchFamily="34" charset="0"/>
              </a:defRPr>
            </a:lvl4pPr>
            <a:lvl5pPr marL="2229193" indent="-247688" eaLnBrk="0" hangingPunct="0">
              <a:spcBef>
                <a:spcPct val="30000"/>
              </a:spcBef>
              <a:defRPr sz="1300">
                <a:solidFill>
                  <a:schemeClr val="tx1"/>
                </a:solidFill>
                <a:latin typeface="Calibri" pitchFamily="34" charset="0"/>
              </a:defRPr>
            </a:lvl5pPr>
            <a:lvl6pPr marL="2724569" indent="-247688" eaLnBrk="0" fontAlgn="base" hangingPunct="0">
              <a:spcBef>
                <a:spcPct val="30000"/>
              </a:spcBef>
              <a:spcAft>
                <a:spcPct val="0"/>
              </a:spcAft>
              <a:defRPr sz="1300">
                <a:solidFill>
                  <a:schemeClr val="tx1"/>
                </a:solidFill>
                <a:latin typeface="Calibri" pitchFamily="34" charset="0"/>
              </a:defRPr>
            </a:lvl6pPr>
            <a:lvl7pPr marL="3219945" indent="-247688" eaLnBrk="0" fontAlgn="base" hangingPunct="0">
              <a:spcBef>
                <a:spcPct val="30000"/>
              </a:spcBef>
              <a:spcAft>
                <a:spcPct val="0"/>
              </a:spcAft>
              <a:defRPr sz="1300">
                <a:solidFill>
                  <a:schemeClr val="tx1"/>
                </a:solidFill>
                <a:latin typeface="Calibri" pitchFamily="34" charset="0"/>
              </a:defRPr>
            </a:lvl7pPr>
            <a:lvl8pPr marL="3715322" indent="-247688" eaLnBrk="0" fontAlgn="base" hangingPunct="0">
              <a:spcBef>
                <a:spcPct val="30000"/>
              </a:spcBef>
              <a:spcAft>
                <a:spcPct val="0"/>
              </a:spcAft>
              <a:defRPr sz="1300">
                <a:solidFill>
                  <a:schemeClr val="tx1"/>
                </a:solidFill>
                <a:latin typeface="Calibri" pitchFamily="34" charset="0"/>
              </a:defRPr>
            </a:lvl8pPr>
            <a:lvl9pPr marL="4210698" indent="-247688"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869EAC4-1DE7-4040-943F-BA028CF87C3D}" type="slidenum">
              <a:rPr lang="en-AU" altLang="en-US" smtClean="0">
                <a:latin typeface="Arial" charset="0"/>
              </a:rPr>
              <a:pPr eaLnBrk="1" hangingPunct="1">
                <a:spcBef>
                  <a:spcPct val="0"/>
                </a:spcBef>
              </a:pPr>
              <a:t>9</a:t>
            </a:fld>
            <a:endParaRPr lang="en-AU" altLang="en-US">
              <a:latin typeface="Arial" charset="0"/>
            </a:endParaRPr>
          </a:p>
        </p:txBody>
      </p:sp>
    </p:spTree>
    <p:extLst>
      <p:ext uri="{BB962C8B-B14F-4D97-AF65-F5344CB8AC3E}">
        <p14:creationId xmlns:p14="http://schemas.microsoft.com/office/powerpoint/2010/main" val="4123892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rgbClr val="004443"/>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9388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088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09598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128121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306629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64450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14481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26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56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54662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414943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Light 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4D65-EA88-9A4A-95AE-DF0D87CA8C8A}"/>
              </a:ext>
            </a:extLst>
          </p:cNvPr>
          <p:cNvSpPr>
            <a:spLocks noGrp="1"/>
          </p:cNvSpPr>
          <p:nvPr>
            <p:ph type="ctrTitle" hasCustomPrompt="1"/>
          </p:nvPr>
        </p:nvSpPr>
        <p:spPr>
          <a:xfrm>
            <a:off x="1524000" y="1122364"/>
            <a:ext cx="9144000" cy="1722437"/>
          </a:xfrm>
        </p:spPr>
        <p:txBody>
          <a:bodyPr anchor="b">
            <a:normAutofit/>
          </a:bodyPr>
          <a:lstStyle>
            <a:lvl1pPr algn="ctr">
              <a:defRPr sz="4400">
                <a:latin typeface="Arial" panose="020B0604020202020204" pitchFamily="34" charset="0"/>
                <a:cs typeface="Arial" panose="020B0604020202020204" pitchFamily="34" charset="0"/>
              </a:defRPr>
            </a:lvl1pPr>
          </a:lstStyle>
          <a:p>
            <a:r>
              <a:rPr lang="en-GB" dirty="0"/>
              <a:t>Click to edit section break</a:t>
            </a:r>
            <a:endParaRPr lang="en-US" dirty="0"/>
          </a:p>
        </p:txBody>
      </p:sp>
      <p:sp>
        <p:nvSpPr>
          <p:cNvPr id="3" name="Subtitle 2">
            <a:extLst>
              <a:ext uri="{FF2B5EF4-FFF2-40B4-BE49-F238E27FC236}">
                <a16:creationId xmlns:a16="http://schemas.microsoft.com/office/drawing/2014/main" id="{AA4F2F94-9F39-6046-890B-3E8BA94DF5F2}"/>
              </a:ext>
            </a:extLst>
          </p:cNvPr>
          <p:cNvSpPr>
            <a:spLocks noGrp="1"/>
          </p:cNvSpPr>
          <p:nvPr>
            <p:ph type="subTitle" idx="1"/>
          </p:nvPr>
        </p:nvSpPr>
        <p:spPr>
          <a:xfrm>
            <a:off x="1524000" y="3106058"/>
            <a:ext cx="9144000" cy="215174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591279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406566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042544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dirty="0"/>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2595077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82540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47545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092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224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814917" y="836714"/>
            <a:ext cx="10515600" cy="757130"/>
          </a:xfrm>
          <a:prstGeom prst="rect">
            <a:avLst/>
          </a:prstGeom>
        </p:spPr>
        <p:txBody>
          <a:bodyPr lIns="0" r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814917" y="2492896"/>
            <a:ext cx="10515600" cy="461729"/>
          </a:xfrm>
          <a:prstGeom prst="rect">
            <a:avLst/>
          </a:prstGeom>
        </p:spPr>
        <p:txBody>
          <a:bodyPr lIns="0">
            <a:spAutoFit/>
          </a:bodyPr>
          <a:lstStyle>
            <a:lvl1pPr marL="0" indent="0">
              <a:buFontTx/>
              <a:buNone/>
              <a:defRPr sz="2667">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814917" y="1861432"/>
            <a:ext cx="10490200" cy="424732"/>
          </a:xfrm>
          <a:prstGeom prst="rect">
            <a:avLst/>
          </a:prstGeom>
        </p:spPr>
        <p:txBody>
          <a:bodyPr wrap="square" lIns="0" anchor="b">
            <a:spAutoFit/>
          </a:bodyPr>
          <a:lstStyle>
            <a:lvl1pPr marL="0" indent="0">
              <a:buNone/>
              <a:defRPr sz="2400" b="1" i="0">
                <a:solidFill>
                  <a:srgbClr val="1178A2"/>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50697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814917" y="1916832"/>
            <a:ext cx="10515600" cy="535531"/>
          </a:xfrm>
          <a:prstGeom prst="rect">
            <a:avLst/>
          </a:prstGeom>
        </p:spPr>
        <p:txBody>
          <a:bodyPr lIns="0" rIns="90000">
            <a:spAutoFit/>
          </a:bodyPr>
          <a:lstStyle>
            <a:lvl1pPr marL="0" indent="0">
              <a:buFontTx/>
              <a:buNone/>
              <a:defRPr sz="32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814917" y="836714"/>
            <a:ext cx="10515600" cy="757130"/>
          </a:xfrm>
          <a:prstGeom prst="rect">
            <a:avLst/>
          </a:prstGeom>
        </p:spPr>
        <p:txBody>
          <a:bodyPr lIns="0" r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3548520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815413" y="1916833"/>
            <a:ext cx="10515600" cy="1819985"/>
          </a:xfrm>
          <a:prstGeom prst="rect">
            <a:avLst/>
          </a:prstGeom>
        </p:spPr>
        <p:txBody>
          <a:bodyPr lIns="0">
            <a:spAutoFit/>
          </a:bodyPr>
          <a:lstStyle>
            <a:lvl1pPr>
              <a:defRPr sz="3200" b="0" i="0">
                <a:latin typeface="Arial" panose="020B0604020202020204" pitchFamily="34" charset="0"/>
                <a:cs typeface="Arial" panose="020B0604020202020204" pitchFamily="34" charset="0"/>
              </a:defRPr>
            </a:lvl1pPr>
            <a:lvl2pPr marL="914377" indent="-304792">
              <a:buFont typeface="AppleSymbols" panose="02000000000000000000" pitchFamily="2" charset="-79"/>
              <a:buChar char="⎻"/>
              <a:defRPr sz="2667" b="0" i="0">
                <a:latin typeface="Arial" panose="020B0604020202020204" pitchFamily="34" charset="0"/>
                <a:cs typeface="Arial" panose="020B0604020202020204" pitchFamily="34" charset="0"/>
              </a:defRPr>
            </a:lvl2pPr>
            <a:lvl3pPr marL="1523962" indent="-304792">
              <a:buFont typeface="Wingdings" pitchFamily="2" charset="2"/>
              <a:buChar char="§"/>
              <a:defRPr sz="2400" b="0" i="0">
                <a:latin typeface="Arial" panose="020B0604020202020204" pitchFamily="34" charset="0"/>
                <a:cs typeface="Arial" panose="020B0604020202020204" pitchFamily="34" charset="0"/>
              </a:defRPr>
            </a:lvl3pPr>
            <a:lvl4pPr marL="2133547" indent="-304792">
              <a:buFont typeface="Courier New" panose="02070309020205020404" pitchFamily="49" charset="0"/>
              <a:buChar char="o"/>
              <a:defRPr sz="2133"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814917" y="836714"/>
            <a:ext cx="10515600" cy="757130"/>
          </a:xfrm>
          <a:prstGeom prst="rect">
            <a:avLst/>
          </a:prstGeom>
        </p:spPr>
        <p:txBody>
          <a:bodyPr lIns="0" r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51220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ight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A52C-A86F-CC42-8975-53372898645F}"/>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0DCA72BC-7981-3E4E-A189-DA80F22D90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68679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814917" y="836714"/>
            <a:ext cx="10515600" cy="757130"/>
          </a:xfrm>
          <a:prstGeom prst="rect">
            <a:avLst/>
          </a:prstGeom>
        </p:spPr>
        <p:txBody>
          <a:bodyPr l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388018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840319" y="1747945"/>
            <a:ext cx="5158316" cy="757130"/>
          </a:xfrm>
          <a:prstGeom prst="rect">
            <a:avLst/>
          </a:prstGeom>
        </p:spPr>
        <p:txBody>
          <a:bodyPr lIns="0" anchor="b">
            <a:spAutoFit/>
          </a:bodyPr>
          <a:lstStyle>
            <a:lvl1pPr marL="0" indent="0">
              <a:buNone/>
              <a:defRPr sz="2400" b="1" i="0">
                <a:solidFill>
                  <a:srgbClr val="1178A2"/>
                </a:solidFill>
                <a:latin typeface="Arial" panose="020B0604020202020204" pitchFamily="34" charset="0"/>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6172200" y="1747945"/>
            <a:ext cx="5183717" cy="757130"/>
          </a:xfrm>
          <a:prstGeom prst="rect">
            <a:avLst/>
          </a:prstGeom>
        </p:spPr>
        <p:txBody>
          <a:bodyPr anchor="b">
            <a:spAutoFit/>
          </a:bodyPr>
          <a:lstStyle>
            <a:lvl1pPr marL="0" indent="0">
              <a:buNone/>
              <a:defRPr lang="en-US" sz="2400" b="1" i="0" kern="1200" dirty="0">
                <a:solidFill>
                  <a:srgbClr val="1178A2"/>
                </a:solidFill>
                <a:latin typeface="Arial" panose="020B0604020202020204" pitchFamily="34" charset="0"/>
                <a:ea typeface="+mn-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840317" y="2564905"/>
            <a:ext cx="5172744" cy="1819985"/>
          </a:xfrm>
          <a:prstGeom prst="rect">
            <a:avLst/>
          </a:prstGeom>
        </p:spPr>
        <p:txBody>
          <a:bodyPr lIns="0">
            <a:spAutoFit/>
          </a:bodyPr>
          <a:lstStyle>
            <a:lvl1pPr>
              <a:defRPr sz="3200" b="0" i="0">
                <a:latin typeface="Arial" panose="020B0604020202020204" pitchFamily="34" charset="0"/>
                <a:cs typeface="Arial" panose="020B0604020202020204" pitchFamily="34" charset="0"/>
              </a:defRPr>
            </a:lvl1pPr>
            <a:lvl2pPr marL="914377" indent="-304792">
              <a:buFont typeface="AppleSymbols" panose="02000000000000000000" pitchFamily="2" charset="-79"/>
              <a:buChar char="⎻"/>
              <a:defRPr sz="2667" b="0" i="0">
                <a:latin typeface="Arial" panose="020B0604020202020204" pitchFamily="34" charset="0"/>
                <a:cs typeface="Arial" panose="020B0604020202020204" pitchFamily="34" charset="0"/>
              </a:defRPr>
            </a:lvl2pPr>
            <a:lvl3pPr marL="1523962" indent="-304792">
              <a:buFont typeface="Wingdings" pitchFamily="2" charset="2"/>
              <a:buChar char="§"/>
              <a:defRPr sz="2400" b="0" i="0">
                <a:latin typeface="Arial" panose="020B0604020202020204" pitchFamily="34" charset="0"/>
                <a:cs typeface="Arial" panose="020B0604020202020204" pitchFamily="34" charset="0"/>
              </a:defRPr>
            </a:lvl3pPr>
            <a:lvl4pPr marL="2133547" indent="-304792">
              <a:buFont typeface="Courier New" panose="02070309020205020404" pitchFamily="49" charset="0"/>
              <a:buChar char="o"/>
              <a:defRPr sz="2133"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6181575" y="2564905"/>
            <a:ext cx="5172744" cy="1819985"/>
          </a:xfrm>
          <a:prstGeom prst="rect">
            <a:avLst/>
          </a:prstGeom>
        </p:spPr>
        <p:txBody>
          <a:bodyPr lIns="0">
            <a:spAutoFit/>
          </a:bodyPr>
          <a:lstStyle>
            <a:lvl1pPr>
              <a:defRPr sz="3200" b="0" i="0">
                <a:latin typeface="Arial" panose="020B0604020202020204" pitchFamily="34" charset="0"/>
                <a:cs typeface="Arial" panose="020B0604020202020204" pitchFamily="34" charset="0"/>
              </a:defRPr>
            </a:lvl1pPr>
            <a:lvl2pPr marL="914377" indent="-304792">
              <a:buFont typeface="AppleSymbols" panose="02000000000000000000" pitchFamily="2" charset="-79"/>
              <a:buChar char="⎻"/>
              <a:defRPr sz="2667" b="0" i="0">
                <a:latin typeface="Arial" panose="020B0604020202020204" pitchFamily="34" charset="0"/>
                <a:cs typeface="Arial" panose="020B0604020202020204" pitchFamily="34" charset="0"/>
              </a:defRPr>
            </a:lvl2pPr>
            <a:lvl3pPr marL="1523962" indent="-304792">
              <a:buFont typeface="Wingdings" pitchFamily="2" charset="2"/>
              <a:buChar char="§"/>
              <a:defRPr sz="2400" b="0" i="0">
                <a:latin typeface="Arial" panose="020B0604020202020204" pitchFamily="34" charset="0"/>
                <a:cs typeface="Arial" panose="020B0604020202020204" pitchFamily="34" charset="0"/>
              </a:defRPr>
            </a:lvl3pPr>
            <a:lvl4pPr marL="2133547" indent="-304792">
              <a:buFont typeface="Courier New" panose="02070309020205020404" pitchFamily="49" charset="0"/>
              <a:buChar char="o"/>
              <a:defRPr sz="2133"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814917" y="836714"/>
            <a:ext cx="10515600" cy="757130"/>
          </a:xfrm>
          <a:prstGeom prst="rect">
            <a:avLst/>
          </a:prstGeom>
        </p:spPr>
        <p:txBody>
          <a:bodyPr l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33924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838199" y="1825626"/>
            <a:ext cx="5075336" cy="1819985"/>
          </a:xfrm>
          <a:prstGeom prst="rect">
            <a:avLst/>
          </a:prstGeom>
        </p:spPr>
        <p:txBody>
          <a:bodyPr lIns="0">
            <a:spAutoFit/>
          </a:bodyPr>
          <a:lstStyle>
            <a:lvl1pPr>
              <a:defRPr sz="3200" b="0" i="0">
                <a:latin typeface="Arial" panose="020B0604020202020204" pitchFamily="34" charset="0"/>
                <a:cs typeface="Arial" panose="020B0604020202020204" pitchFamily="34" charset="0"/>
              </a:defRPr>
            </a:lvl1pPr>
            <a:lvl2pPr marL="914377" indent="-304792">
              <a:buFont typeface="AppleSymbols" panose="02000000000000000000" pitchFamily="2" charset="-79"/>
              <a:buChar char="⎻"/>
              <a:defRPr sz="2667" b="0" i="0">
                <a:latin typeface="Arial" panose="020B0604020202020204" pitchFamily="34" charset="0"/>
                <a:cs typeface="Arial" panose="020B0604020202020204" pitchFamily="34" charset="0"/>
              </a:defRPr>
            </a:lvl2pPr>
            <a:lvl3pPr marL="1523962" indent="-304792">
              <a:buFont typeface="Wingdings" pitchFamily="2" charset="2"/>
              <a:buChar char="§"/>
              <a:defRPr sz="2400" b="0" i="0">
                <a:latin typeface="Arial" panose="020B0604020202020204" pitchFamily="34" charset="0"/>
                <a:cs typeface="Arial" panose="020B0604020202020204" pitchFamily="34" charset="0"/>
              </a:defRPr>
            </a:lvl3pPr>
            <a:lvl4pPr marL="2133547" indent="-304792">
              <a:buFont typeface="Courier New" panose="02070309020205020404" pitchFamily="49" charset="0"/>
              <a:buChar char="o"/>
              <a:defRPr sz="2133"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6232894" y="1825626"/>
            <a:ext cx="5123025" cy="1819985"/>
          </a:xfrm>
          <a:prstGeom prst="rect">
            <a:avLst/>
          </a:prstGeom>
        </p:spPr>
        <p:txBody>
          <a:bodyPr lIns="0">
            <a:spAutoFit/>
          </a:bodyPr>
          <a:lstStyle>
            <a:lvl1pPr>
              <a:defRPr sz="3200" b="0" i="0">
                <a:latin typeface="Arial" panose="020B0604020202020204" pitchFamily="34" charset="0"/>
                <a:cs typeface="Arial" panose="020B0604020202020204" pitchFamily="34" charset="0"/>
              </a:defRPr>
            </a:lvl1pPr>
            <a:lvl2pPr marL="914377" indent="-304792">
              <a:buFont typeface="AppleSymbols" panose="02000000000000000000" pitchFamily="2" charset="-79"/>
              <a:buChar char="⎻"/>
              <a:defRPr sz="2667" b="0" i="0">
                <a:latin typeface="Arial" panose="020B0604020202020204" pitchFamily="34" charset="0"/>
                <a:cs typeface="Arial" panose="020B0604020202020204" pitchFamily="34" charset="0"/>
              </a:defRPr>
            </a:lvl2pPr>
            <a:lvl3pPr marL="1523962" indent="-304792">
              <a:buFont typeface="Wingdings" pitchFamily="2" charset="2"/>
              <a:buChar char="§"/>
              <a:defRPr sz="2400" b="0" i="0">
                <a:latin typeface="Arial" panose="020B0604020202020204" pitchFamily="34" charset="0"/>
                <a:cs typeface="Arial" panose="020B0604020202020204" pitchFamily="34" charset="0"/>
              </a:defRPr>
            </a:lvl3pPr>
            <a:lvl4pPr marL="2133547" indent="-304792">
              <a:buFont typeface="Courier New" panose="02070309020205020404" pitchFamily="49" charset="0"/>
              <a:buChar char="o"/>
              <a:defRPr sz="2133"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814917" y="836714"/>
            <a:ext cx="10515600" cy="757130"/>
          </a:xfrm>
          <a:prstGeom prst="rect">
            <a:avLst/>
          </a:prstGeom>
        </p:spPr>
        <p:txBody>
          <a:bodyPr l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84213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814918" y="1844824"/>
            <a:ext cx="6529221" cy="535531"/>
          </a:xfrm>
          <a:prstGeom prst="rect">
            <a:avLst/>
          </a:prstGeom>
        </p:spPr>
        <p:txBody>
          <a:bodyPr>
            <a:spAutoFit/>
          </a:bodyPr>
          <a:lstStyle>
            <a:lvl1pPr marL="0" indent="0">
              <a:buFontTx/>
              <a:buNone/>
              <a:defRPr sz="32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7632171" y="3861049"/>
            <a:ext cx="3721629" cy="1800201"/>
          </a:xfrm>
          <a:prstGeom prst="rect">
            <a:avLst/>
          </a:prstGeom>
        </p:spPr>
        <p:txBody>
          <a:bodyPr/>
          <a:lstStyle>
            <a:lvl1pPr marL="0" indent="0">
              <a:buFontTx/>
              <a:buNone/>
              <a:defRPr sz="2133">
                <a:latin typeface="Arial" panose="020B0604020202020204" pitchFamily="34" charset="0"/>
                <a:cs typeface="Arial" panose="020B0604020202020204" pitchFamily="34" charset="0"/>
              </a:defRPr>
            </a:lvl1pPr>
          </a:lstStyle>
          <a:p>
            <a:r>
              <a:rPr lang="en-US" sz="2133"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7632173" y="1807700"/>
            <a:ext cx="3721100" cy="1837201"/>
          </a:xfrm>
          <a:prstGeom prst="rect">
            <a:avLst/>
          </a:prstGeom>
        </p:spPr>
        <p:txBody>
          <a:bodyPr/>
          <a:lstStyle>
            <a:lvl1pPr marL="0" indent="0">
              <a:buFontTx/>
              <a:buNone/>
              <a:defRPr sz="2400">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814917" y="836714"/>
            <a:ext cx="10515600" cy="757130"/>
          </a:xfrm>
          <a:prstGeom prst="rect">
            <a:avLst/>
          </a:prstGeom>
        </p:spPr>
        <p:txBody>
          <a:bodyPr lIns="0">
            <a:spAutoFit/>
          </a:bodyPr>
          <a:lstStyle>
            <a:lvl1pPr marL="0" algn="l" defTabSz="1219170" rtl="0" eaLnBrk="1" latinLnBrk="0" hangingPunct="1">
              <a:lnSpc>
                <a:spcPct val="90000"/>
              </a:lnSpc>
              <a:spcBef>
                <a:spcPct val="0"/>
              </a:spcBef>
              <a:buNone/>
              <a:defRPr lang="en-US" sz="48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58615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840317" y="2057400"/>
            <a:ext cx="4871640" cy="387735"/>
          </a:xfrm>
          <a:prstGeom prst="rect">
            <a:avLst/>
          </a:prstGeom>
        </p:spPr>
        <p:txBody>
          <a:bodyPr lIns="0">
            <a:spAutoFit/>
          </a:bodyPr>
          <a:lstStyle>
            <a:lvl1pPr marL="0" indent="0">
              <a:buNone/>
              <a:defRPr sz="2133">
                <a:latin typeface="Arial" panose="020B0604020202020204" pitchFamily="34" charset="0"/>
                <a:cs typeface="Arial"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815413" y="691832"/>
            <a:ext cx="4896544" cy="1274323"/>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4267" dirty="0">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6191251" y="987425"/>
            <a:ext cx="5162549" cy="4881563"/>
          </a:xfrm>
          <a:prstGeom prst="rect">
            <a:avLst/>
          </a:prstGeom>
        </p:spPr>
        <p:txBody>
          <a:bodyPr/>
          <a:lstStyle>
            <a:lvl1pPr marL="0" indent="0">
              <a:buFontTx/>
              <a:buNone/>
              <a:defRPr sz="2133">
                <a:latin typeface="Arial" panose="020B0604020202020204" pitchFamily="34" charset="0"/>
                <a:cs typeface="Arial" panose="020B0604020202020204" pitchFamily="34" charset="0"/>
              </a:defRPr>
            </a:lvl1pPr>
          </a:lstStyle>
          <a:p>
            <a:r>
              <a:rPr lang="en-US" sz="2133"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262765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840317" y="2057400"/>
            <a:ext cx="4487597" cy="387735"/>
          </a:xfrm>
          <a:prstGeom prst="rect">
            <a:avLst/>
          </a:prstGeom>
        </p:spPr>
        <p:txBody>
          <a:bodyPr lIns="0">
            <a:spAutoFit/>
          </a:bodyPr>
          <a:lstStyle>
            <a:lvl1pPr marL="0" indent="0">
              <a:buNone/>
              <a:defRPr sz="2133">
                <a:latin typeface="Arial" panose="020B0604020202020204" pitchFamily="34" charset="0"/>
                <a:cs typeface="Arial" panose="020B0604020202020204" pitchFamily="34"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6172200" y="1294952"/>
            <a:ext cx="5183717" cy="424732"/>
          </a:xfrm>
          <a:prstGeom prst="rect">
            <a:avLst/>
          </a:prstGeom>
        </p:spPr>
        <p:txBody>
          <a:bodyPr anchor="b">
            <a:spAutoFit/>
          </a:bodyPr>
          <a:lstStyle>
            <a:lvl1pPr marL="0" indent="0">
              <a:buNone/>
              <a:defRPr lang="en-US" sz="2400" b="1" i="0" kern="1200" dirty="0">
                <a:solidFill>
                  <a:srgbClr val="1178A2"/>
                </a:solidFill>
                <a:latin typeface="Arial" panose="020B0604020202020204" pitchFamily="34" charset="0"/>
                <a:ea typeface="+mn-ea"/>
                <a:cs typeface="Arial" panose="020B0604020202020204" pitchFamily="34" charset="0"/>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6172200" y="1779516"/>
            <a:ext cx="5181600" cy="1819985"/>
          </a:xfrm>
          <a:prstGeom prst="rect">
            <a:avLst/>
          </a:prstGeom>
        </p:spPr>
        <p:txBody>
          <a:bodyPr lIns="0">
            <a:spAutoFit/>
          </a:bodyPr>
          <a:lstStyle>
            <a:lvl1pPr>
              <a:defRPr sz="3200" b="0" i="0">
                <a:latin typeface="Arial" panose="020B0604020202020204" pitchFamily="34" charset="0"/>
                <a:cs typeface="Arial" panose="020B0604020202020204" pitchFamily="34" charset="0"/>
              </a:defRPr>
            </a:lvl1pPr>
            <a:lvl2pPr marL="914377" indent="-304792">
              <a:buFont typeface="AppleSymbols" panose="02000000000000000000" pitchFamily="2" charset="-79"/>
              <a:buChar char="⎻"/>
              <a:defRPr sz="2667" b="0" i="0">
                <a:latin typeface="Arial" panose="020B0604020202020204" pitchFamily="34" charset="0"/>
                <a:cs typeface="Arial" panose="020B0604020202020204" pitchFamily="34" charset="0"/>
              </a:defRPr>
            </a:lvl2pPr>
            <a:lvl3pPr marL="1523962" indent="-304792">
              <a:buFont typeface="Wingdings" pitchFamily="2" charset="2"/>
              <a:buChar char="§"/>
              <a:defRPr sz="2400" b="0" i="0">
                <a:latin typeface="Arial" panose="020B0604020202020204" pitchFamily="34" charset="0"/>
                <a:cs typeface="Arial" panose="020B0604020202020204" pitchFamily="34" charset="0"/>
              </a:defRPr>
            </a:lvl3pPr>
            <a:lvl4pPr marL="2133547" indent="-304792">
              <a:buFont typeface="Courier New" panose="02070309020205020404" pitchFamily="49" charset="0"/>
              <a:buChar char="o"/>
              <a:defRPr sz="2133" b="0" i="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815414" y="691832"/>
            <a:ext cx="4512501" cy="1274323"/>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4267" dirty="0">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169312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5841" cy="6885569"/>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815413" y="6021289"/>
            <a:ext cx="4996171" cy="545228"/>
          </a:xfrm>
          <a:prstGeom prst="rect">
            <a:avLst/>
          </a:prstGeom>
        </p:spPr>
      </p:pic>
      <p:sp>
        <p:nvSpPr>
          <p:cNvPr id="14" name="TextBox 13">
            <a:extLst>
              <a:ext uri="{FF2B5EF4-FFF2-40B4-BE49-F238E27FC236}">
                <a16:creationId xmlns:a16="http://schemas.microsoft.com/office/drawing/2014/main" id="{4CE58B9F-1CB4-6846-83AE-16F28E7CD68D}"/>
              </a:ext>
            </a:extLst>
          </p:cNvPr>
          <p:cNvSpPr txBox="1"/>
          <p:nvPr userDrawn="1"/>
        </p:nvSpPr>
        <p:spPr>
          <a:xfrm>
            <a:off x="1775520" y="1124744"/>
            <a:ext cx="4416491" cy="2554225"/>
          </a:xfrm>
          <a:prstGeom prst="rect">
            <a:avLst/>
          </a:prstGeom>
          <a:noFill/>
        </p:spPr>
        <p:txBody>
          <a:bodyPr wrap="square" rtlCol="0">
            <a:spAutoFit/>
          </a:bodyPr>
          <a:lstStyle/>
          <a:p>
            <a:pPr lvl="0">
              <a:spcAft>
                <a:spcPts val="1600"/>
              </a:spcAft>
            </a:pPr>
            <a:r>
              <a:rPr lang="en-US" sz="2133" b="1" dirty="0" err="1">
                <a:solidFill>
                  <a:srgbClr val="1178A2"/>
                </a:solidFill>
                <a:latin typeface="Arial" panose="020B0604020202020204" pitchFamily="34" charset="0"/>
                <a:cs typeface="Arial" panose="020B0604020202020204" pitchFamily="34" charset="0"/>
              </a:rPr>
              <a:t>Safetyandquality.gov.au</a:t>
            </a:r>
            <a:endParaRPr lang="en-US" sz="2133" b="1" dirty="0">
              <a:solidFill>
                <a:srgbClr val="1178A2"/>
              </a:solidFill>
              <a:latin typeface="Arial" panose="020B0604020202020204" pitchFamily="34" charset="0"/>
              <a:cs typeface="Arial" panose="020B0604020202020204" pitchFamily="34" charset="0"/>
            </a:endParaRPr>
          </a:p>
          <a:p>
            <a:pPr lvl="0">
              <a:spcAft>
                <a:spcPts val="1600"/>
              </a:spcAft>
            </a:pPr>
            <a:endParaRPr lang="en-US" sz="2133" b="1" dirty="0">
              <a:latin typeface="Arial" panose="020B0604020202020204" pitchFamily="34" charset="0"/>
              <a:cs typeface="Arial" panose="020B0604020202020204" pitchFamily="34" charset="0"/>
            </a:endParaRPr>
          </a:p>
          <a:p>
            <a:pPr lvl="0">
              <a:spcAft>
                <a:spcPts val="1600"/>
              </a:spcAft>
            </a:pPr>
            <a:r>
              <a:rPr lang="en-US" sz="2133" b="1" dirty="0">
                <a:solidFill>
                  <a:srgbClr val="1178A2"/>
                </a:solidFill>
                <a:latin typeface="Arial" panose="020B0604020202020204" pitchFamily="34" charset="0"/>
                <a:cs typeface="Arial" panose="020B0604020202020204" pitchFamily="34" charset="0"/>
              </a:rPr>
              <a:t>Twitter.com/ACSQHC</a:t>
            </a:r>
          </a:p>
          <a:p>
            <a:pPr lvl="0">
              <a:spcAft>
                <a:spcPts val="1600"/>
              </a:spcAft>
            </a:pPr>
            <a:endParaRPr lang="en-US" sz="2133" b="1" dirty="0">
              <a:latin typeface="Arial" panose="020B0604020202020204" pitchFamily="34" charset="0"/>
              <a:cs typeface="Arial" panose="020B0604020202020204" pitchFamily="34" charset="0"/>
            </a:endParaRPr>
          </a:p>
          <a:p>
            <a:pPr lvl="0">
              <a:spcAft>
                <a:spcPts val="1600"/>
              </a:spcAft>
            </a:pPr>
            <a:r>
              <a:rPr lang="en-US" sz="2133" b="1" dirty="0" err="1">
                <a:solidFill>
                  <a:srgbClr val="1178A2"/>
                </a:solidFill>
                <a:latin typeface="Arial" panose="020B0604020202020204" pitchFamily="34" charset="0"/>
                <a:cs typeface="Arial" panose="020B0604020202020204" pitchFamily="34" charset="0"/>
              </a:rPr>
              <a:t>Youtube.com</a:t>
            </a:r>
            <a:r>
              <a:rPr lang="en-US" sz="2133" b="1" dirty="0">
                <a:solidFill>
                  <a:srgbClr val="1178A2"/>
                </a:solidFill>
                <a:latin typeface="Arial" panose="020B0604020202020204" pitchFamily="34" charset="0"/>
                <a:cs typeface="Arial" panose="020B0604020202020204" pitchFamily="34" charset="0"/>
              </a:rPr>
              <a:t>/user/ACSQHC</a:t>
            </a:r>
          </a:p>
        </p:txBody>
      </p:sp>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814917" y="4293096"/>
            <a:ext cx="7298267" cy="1291293"/>
          </a:xfrm>
          <a:prstGeom prst="rect">
            <a:avLst/>
          </a:prstGeom>
        </p:spPr>
        <p:txBody>
          <a:bodyPr lIns="0" anchor="b" anchorCtr="0">
            <a:spAutoFit/>
          </a:bodyPr>
          <a:lstStyle>
            <a:lvl1pPr marL="0" indent="0">
              <a:spcBef>
                <a:spcPts val="667"/>
              </a:spcBef>
              <a:buFontTx/>
              <a:buNone/>
              <a:defRPr sz="2400">
                <a:solidFill>
                  <a:schemeClr val="tx1">
                    <a:lumMod val="50000"/>
                    <a:lumOff val="50000"/>
                  </a:schemeClr>
                </a:solidFill>
                <a:latin typeface="Arial" panose="020B0604020202020204" pitchFamily="34" charset="0"/>
                <a:cs typeface="Arial" panose="020B0604020202020204" pitchFamily="34" charset="0"/>
              </a:defRPr>
            </a:lvl1pPr>
            <a:lvl2pPr marL="609585" indent="0">
              <a:buFontTx/>
              <a:buNone/>
              <a:defRPr sz="2667">
                <a:solidFill>
                  <a:schemeClr val="bg1">
                    <a:lumMod val="50000"/>
                  </a:schemeClr>
                </a:solidFill>
                <a:latin typeface="+mj-lt"/>
              </a:defRPr>
            </a:lvl2pPr>
            <a:lvl3pPr marL="1219170" indent="0">
              <a:buFontTx/>
              <a:buNone/>
              <a:defRPr sz="2667">
                <a:solidFill>
                  <a:schemeClr val="bg1">
                    <a:lumMod val="50000"/>
                  </a:schemeClr>
                </a:solidFill>
                <a:latin typeface="+mj-lt"/>
              </a:defRPr>
            </a:lvl3pPr>
            <a:lvl4pPr marL="1828754" indent="0">
              <a:buFontTx/>
              <a:buNone/>
              <a:defRPr sz="2667">
                <a:solidFill>
                  <a:schemeClr val="bg1">
                    <a:lumMod val="50000"/>
                  </a:schemeClr>
                </a:solidFill>
                <a:latin typeface="+mj-lt"/>
              </a:defRPr>
            </a:lvl4pPr>
            <a:lvl5pPr marL="2438339" indent="0">
              <a:buFontTx/>
              <a:buNone/>
              <a:defRPr sz="2667">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433" y="949794"/>
            <a:ext cx="803880" cy="2850637"/>
          </a:xfrm>
          <a:prstGeom prst="rect">
            <a:avLst/>
          </a:prstGeom>
        </p:spPr>
      </p:pic>
    </p:spTree>
    <p:extLst>
      <p:ext uri="{BB962C8B-B14F-4D97-AF65-F5344CB8AC3E}">
        <p14:creationId xmlns:p14="http://schemas.microsoft.com/office/powerpoint/2010/main" val="365287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Light conten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2C98-D995-5340-BE15-82091FA11D50}"/>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148E05C4-E784-5143-A5A5-E83A3A435999}"/>
              </a:ext>
            </a:extLst>
          </p:cNvPr>
          <p:cNvSpPr>
            <a:spLocks noGrp="1"/>
          </p:cNvSpPr>
          <p:nvPr>
            <p:ph sz="half" idx="1"/>
          </p:nvPr>
        </p:nvSpPr>
        <p:spPr>
          <a:xfrm>
            <a:off x="838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a:extLst>
              <a:ext uri="{FF2B5EF4-FFF2-40B4-BE49-F238E27FC236}">
                <a16:creationId xmlns:a16="http://schemas.microsoft.com/office/drawing/2014/main" id="{38FD191B-A3F5-6C44-AD71-5CF7D9C79119}"/>
              </a:ext>
            </a:extLst>
          </p:cNvPr>
          <p:cNvSpPr>
            <a:spLocks noGrp="1"/>
          </p:cNvSpPr>
          <p:nvPr>
            <p:ph sz="half" idx="2"/>
          </p:nvPr>
        </p:nvSpPr>
        <p:spPr>
          <a:xfrm>
            <a:off x="6172200" y="2188481"/>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193736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content two columns and hea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B5ADE5-B518-414F-ADA2-5A2F3EE1E5D1}"/>
              </a:ext>
            </a:extLst>
          </p:cNvPr>
          <p:cNvSpPr>
            <a:spLocks noGrp="1"/>
          </p:cNvSpPr>
          <p:nvPr>
            <p:ph type="body" idx="1"/>
          </p:nvPr>
        </p:nvSpPr>
        <p:spPr>
          <a:xfrm>
            <a:off x="748349" y="185435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067188-9D42-774A-9C6A-DC50467D4473}"/>
              </a:ext>
            </a:extLst>
          </p:cNvPr>
          <p:cNvSpPr>
            <a:spLocks noGrp="1"/>
          </p:cNvSpPr>
          <p:nvPr>
            <p:ph sz="half" idx="2"/>
          </p:nvPr>
        </p:nvSpPr>
        <p:spPr>
          <a:xfrm>
            <a:off x="748349" y="2787991"/>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43F94A8-51D3-EE44-9BB4-9EB8A90E0CEF}"/>
              </a:ext>
            </a:extLst>
          </p:cNvPr>
          <p:cNvSpPr>
            <a:spLocks noGrp="1"/>
          </p:cNvSpPr>
          <p:nvPr>
            <p:ph type="body" sz="quarter" idx="3"/>
          </p:nvPr>
        </p:nvSpPr>
        <p:spPr>
          <a:xfrm>
            <a:off x="6172201" y="185435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D10255-88FE-9A49-9A53-CB73100F6674}"/>
              </a:ext>
            </a:extLst>
          </p:cNvPr>
          <p:cNvSpPr>
            <a:spLocks noGrp="1"/>
          </p:cNvSpPr>
          <p:nvPr>
            <p:ph sz="quarter" idx="4"/>
          </p:nvPr>
        </p:nvSpPr>
        <p:spPr>
          <a:xfrm>
            <a:off x="6172201" y="2787991"/>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1">
            <a:extLst>
              <a:ext uri="{FF2B5EF4-FFF2-40B4-BE49-F238E27FC236}">
                <a16:creationId xmlns:a16="http://schemas.microsoft.com/office/drawing/2014/main" id="{906CB635-2B91-1549-9585-17284AA24009}"/>
              </a:ext>
            </a:extLst>
          </p:cNvPr>
          <p:cNvSpPr>
            <a:spLocks noGrp="1"/>
          </p:cNvSpPr>
          <p:nvPr>
            <p:ph type="title"/>
          </p:nvPr>
        </p:nvSpPr>
        <p:spPr>
          <a:xfrm>
            <a:off x="723332" y="902153"/>
            <a:ext cx="10630469" cy="1325563"/>
          </a:xfrm>
        </p:spPr>
        <p:txBody>
          <a:bodyPr/>
          <a:lstStyle/>
          <a:p>
            <a:r>
              <a:rPr lang="en-GB"/>
              <a:t>Click to edit Master title style</a:t>
            </a:r>
            <a:endParaRPr lang="en-US"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41153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Thank You">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CB635-2B91-1549-9585-17284AA24009}"/>
              </a:ext>
            </a:extLst>
          </p:cNvPr>
          <p:cNvSpPr>
            <a:spLocks noGrp="1"/>
          </p:cNvSpPr>
          <p:nvPr>
            <p:ph type="title" hasCustomPrompt="1"/>
          </p:nvPr>
        </p:nvSpPr>
        <p:spPr>
          <a:xfrm>
            <a:off x="723332" y="1144640"/>
            <a:ext cx="10630469" cy="1325563"/>
          </a:xfrm>
        </p:spPr>
        <p:txBody>
          <a:bodyPr/>
          <a:lstStyle/>
          <a:p>
            <a:r>
              <a:rPr lang="en-GB" dirty="0"/>
              <a:t>Thank you</a:t>
            </a:r>
            <a:endParaRPr lang="en-US" dirty="0"/>
          </a:p>
        </p:txBody>
      </p:sp>
      <p:sp>
        <p:nvSpPr>
          <p:cNvPr id="9" name="Rectangle 8">
            <a:extLst>
              <a:ext uri="{FF2B5EF4-FFF2-40B4-BE49-F238E27FC236}">
                <a16:creationId xmlns:a16="http://schemas.microsoft.com/office/drawing/2014/main" id="{ED19EA63-986F-BF42-B169-380E69172175}"/>
              </a:ext>
            </a:extLst>
          </p:cNvPr>
          <p:cNvSpPr/>
          <p:nvPr userDrawn="1"/>
        </p:nvSpPr>
        <p:spPr>
          <a:xfrm>
            <a:off x="723331" y="2598005"/>
            <a:ext cx="10187477" cy="830997"/>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Add details here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Details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71791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87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with Titl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pic>
        <p:nvPicPr>
          <p:cNvPr id="21" name="Picture 2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2" y="1"/>
            <a:ext cx="12191186" cy="109703"/>
          </a:xfrm>
          <a:prstGeom prst="rect">
            <a:avLst/>
          </a:prstGeom>
        </p:spPr>
      </p:pic>
      <p:sp>
        <p:nvSpPr>
          <p:cNvPr id="7" name="Title 1"/>
          <p:cNvSpPr>
            <a:spLocks noGrp="1"/>
          </p:cNvSpPr>
          <p:nvPr>
            <p:ph type="title" hasCustomPrompt="1"/>
          </p:nvPr>
        </p:nvSpPr>
        <p:spPr>
          <a:xfrm>
            <a:off x="689861" y="548680"/>
            <a:ext cx="10812278" cy="504056"/>
          </a:xfrm>
        </p:spPr>
        <p:txBody>
          <a:bodyPr anchor="t"/>
          <a:lstStyle>
            <a:lvl1pPr marL="0" marR="0" indent="0" algn="l" defTabSz="884083" rtl="0" eaLnBrk="1" fontAlgn="auto" latinLnBrk="0" hangingPunct="1">
              <a:lnSpc>
                <a:spcPct val="80000"/>
              </a:lnSpc>
              <a:spcBef>
                <a:spcPct val="0"/>
              </a:spcBef>
              <a:spcAft>
                <a:spcPts val="0"/>
              </a:spcAft>
              <a:buClrTx/>
              <a:buSzTx/>
              <a:buFontTx/>
              <a:buNone/>
              <a:tabLst/>
              <a:defRPr sz="2700"/>
            </a:lvl1pPr>
          </a:lstStyle>
          <a:p>
            <a:pPr lvl="0"/>
            <a:r>
              <a:rPr lang="en-AU" noProof="0" dirty="0"/>
              <a:t>Governing thought</a:t>
            </a:r>
          </a:p>
        </p:txBody>
      </p:sp>
      <p:sp>
        <p:nvSpPr>
          <p:cNvPr id="5" name="TextBox 4"/>
          <p:cNvSpPr txBox="1"/>
          <p:nvPr userDrawn="1"/>
        </p:nvSpPr>
        <p:spPr>
          <a:xfrm>
            <a:off x="10881763" y="6392361"/>
            <a:ext cx="974878" cy="253750"/>
          </a:xfrm>
          <a:prstGeom prst="rect">
            <a:avLst/>
          </a:prstGeom>
          <a:noFill/>
        </p:spPr>
        <p:txBody>
          <a:bodyPr wrap="square" lIns="68415" tIns="34208" rIns="68415" bIns="34208" rtlCol="0">
            <a:spAutoFit/>
          </a:bodyPr>
          <a:lstStyle/>
          <a:p>
            <a:pPr algn="r" defTabSz="914184" fontAlgn="auto">
              <a:spcBef>
                <a:spcPts val="0"/>
              </a:spcBef>
              <a:spcAft>
                <a:spcPts val="0"/>
              </a:spcAft>
            </a:pPr>
            <a:fld id="{6E8856DA-B77A-4A94-8E84-45BF77D9376B}" type="slidenum">
              <a:rPr lang="en-AU" sz="1200" smtClean="0">
                <a:solidFill>
                  <a:srgbClr val="F8981D"/>
                </a:solidFill>
                <a:latin typeface="Segoe UI" panose="020B0502040204020203" pitchFamily="34" charset="0"/>
                <a:ea typeface="Segoe UI" panose="020B0502040204020203" pitchFamily="34" charset="0"/>
                <a:cs typeface="Segoe UI" panose="020B0502040204020203" pitchFamily="34" charset="0"/>
              </a:rPr>
              <a:pPr algn="r" defTabSz="914184" fontAlgn="auto">
                <a:spcBef>
                  <a:spcPts val="0"/>
                </a:spcBef>
                <a:spcAft>
                  <a:spcPts val="0"/>
                </a:spcAft>
              </a:pPr>
              <a:t>‹#›</a:t>
            </a:fld>
            <a:endParaRPr lang="en-AU" sz="1200" dirty="0">
              <a:solidFill>
                <a:srgbClr val="F8981D"/>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extBox 1"/>
          <p:cNvSpPr txBox="1"/>
          <p:nvPr userDrawn="1"/>
        </p:nvSpPr>
        <p:spPr>
          <a:xfrm>
            <a:off x="10604524" y="608617"/>
            <a:ext cx="1900361" cy="207584"/>
          </a:xfrm>
          <a:prstGeom prst="rect">
            <a:avLst/>
          </a:prstGeom>
          <a:noFill/>
        </p:spPr>
        <p:txBody>
          <a:bodyPr wrap="square" lIns="68415" tIns="34208" rIns="68415" bIns="34208" rtlCol="0">
            <a:spAutoFit/>
          </a:bodyPr>
          <a:lstStyle/>
          <a:p>
            <a:pPr defTabSz="914184" fontAlgn="auto">
              <a:spcBef>
                <a:spcPts val="0"/>
              </a:spcBef>
              <a:spcAft>
                <a:spcPts val="0"/>
              </a:spcAft>
            </a:pPr>
            <a:r>
              <a:rPr lang="en-AU" sz="900" b="1" dirty="0">
                <a:solidFill>
                  <a:srgbClr val="00264D"/>
                </a:solidFill>
                <a:latin typeface="Segoe UI"/>
              </a:rPr>
              <a:t>DESIGN TOOLKIT</a:t>
            </a:r>
          </a:p>
        </p:txBody>
      </p:sp>
      <p:sp>
        <p:nvSpPr>
          <p:cNvPr id="4" name="Rectangle 3"/>
          <p:cNvSpPr/>
          <p:nvPr userDrawn="1"/>
        </p:nvSpPr>
        <p:spPr>
          <a:xfrm>
            <a:off x="11243195" y="6313488"/>
            <a:ext cx="702070" cy="427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defTabSz="914184" fontAlgn="auto">
              <a:spcBef>
                <a:spcPts val="0"/>
              </a:spcBef>
              <a:spcAft>
                <a:spcPts val="0"/>
              </a:spcAft>
            </a:pPr>
            <a:endParaRPr lang="en-AU" sz="2300" dirty="0">
              <a:solidFill>
                <a:prstClr val="white"/>
              </a:solidFill>
            </a:endParaRP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32750" y="381639"/>
            <a:ext cx="1102363" cy="244800"/>
          </a:xfrm>
          <a:prstGeom prst="rect">
            <a:avLst/>
          </a:prstGeom>
        </p:spPr>
      </p:pic>
    </p:spTree>
    <p:extLst>
      <p:ext uri="{BB962C8B-B14F-4D97-AF65-F5344CB8AC3E}">
        <p14:creationId xmlns:p14="http://schemas.microsoft.com/office/powerpoint/2010/main" val="426158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Title Slide">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4F78BF0B-2E79-0A43-8DDC-34ACFCC7AE15}"/>
              </a:ext>
            </a:extLst>
          </p:cNvPr>
          <p:cNvSpPr>
            <a:spLocks noGrp="1"/>
          </p:cNvSpPr>
          <p:nvPr>
            <p:ph type="body" sz="quarter" idx="11" hasCustomPrompt="1"/>
          </p:nvPr>
        </p:nvSpPr>
        <p:spPr>
          <a:xfrm>
            <a:off x="744269" y="3034237"/>
            <a:ext cx="6692900" cy="510879"/>
          </a:xfrm>
        </p:spPr>
        <p:txBody>
          <a:bodyPr/>
          <a:lstStyle>
            <a:lvl1pPr>
              <a:buNone/>
              <a:defRPr sz="2400" baseline="0"/>
            </a:lvl1pPr>
          </a:lstStyle>
          <a:p>
            <a:pPr lvl="0"/>
            <a:r>
              <a:rPr lang="en-US" dirty="0"/>
              <a:t>Your name | Your role | Company</a:t>
            </a:r>
          </a:p>
        </p:txBody>
      </p:sp>
      <p:sp>
        <p:nvSpPr>
          <p:cNvPr id="5" name="Title 1">
            <a:extLst>
              <a:ext uri="{FF2B5EF4-FFF2-40B4-BE49-F238E27FC236}">
                <a16:creationId xmlns:a16="http://schemas.microsoft.com/office/drawing/2014/main" id="{D02F789E-F384-7340-B3E9-814DA08F1481}"/>
              </a:ext>
            </a:extLst>
          </p:cNvPr>
          <p:cNvSpPr>
            <a:spLocks noGrp="1"/>
          </p:cNvSpPr>
          <p:nvPr>
            <p:ph type="title" hasCustomPrompt="1"/>
          </p:nvPr>
        </p:nvSpPr>
        <p:spPr>
          <a:xfrm>
            <a:off x="723332" y="1369333"/>
            <a:ext cx="10630469" cy="1664903"/>
          </a:xfrm>
        </p:spPr>
        <p:txBody>
          <a:bodyPr>
            <a:noAutofit/>
          </a:bodyPr>
          <a:lstStyle>
            <a:lvl1pPr>
              <a:defRPr sz="4000">
                <a:solidFill>
                  <a:schemeClr val="bg1"/>
                </a:solidFill>
              </a:defRPr>
            </a:lvl1pPr>
          </a:lstStyle>
          <a:p>
            <a:r>
              <a:rPr lang="en-GB" dirty="0"/>
              <a:t>Name of your presentation here, try and keep it to two lines if possible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77549" y="6056015"/>
            <a:ext cx="1485219" cy="1485219"/>
          </a:xfrm>
          <a:prstGeom prst="rect">
            <a:avLst/>
          </a:prstGeom>
        </p:spPr>
      </p:pic>
    </p:spTree>
    <p:extLst>
      <p:ext uri="{BB962C8B-B14F-4D97-AF65-F5344CB8AC3E}">
        <p14:creationId xmlns:p14="http://schemas.microsoft.com/office/powerpoint/2010/main" val="363040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1.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8.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5382139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7" r:id="rId7"/>
    <p:sldLayoutId id="2147483791" r:id="rId8"/>
  </p:sldLayoutIdLst>
  <p:hf sldNum="0" hdr="0" ftr="0" dt="0"/>
  <p:txStyles>
    <p:titleStyle>
      <a:lvl1pPr algn="l" defTabSz="914377" rtl="0" eaLnBrk="1" latinLnBrk="0" hangingPunct="1">
        <a:lnSpc>
          <a:spcPct val="90000"/>
        </a:lnSpc>
        <a:spcBef>
          <a:spcPct val="0"/>
        </a:spcBef>
        <a:buNone/>
        <a:defRPr sz="4400" b="1" i="0" kern="1200">
          <a:solidFill>
            <a:srgbClr val="004443"/>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999E"/>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26336967"/>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BCF074-9080-6D40-8827-453204D692DC}"/>
              </a:ext>
            </a:extLst>
          </p:cNvPr>
          <p:cNvSpPr/>
          <p:nvPr userDrawn="1"/>
        </p:nvSpPr>
        <p:spPr>
          <a:xfrm>
            <a:off x="0" y="980728"/>
            <a:ext cx="12192000" cy="5877272"/>
          </a:xfrm>
          <a:prstGeom prst="rect">
            <a:avLst/>
          </a:prstGeom>
          <a:solidFill>
            <a:srgbClr val="006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93F3A48-7E55-F048-9A52-E6DF1BF8E9AD}"/>
              </a:ext>
            </a:extLst>
          </p:cNvPr>
          <p:cNvSpPr>
            <a:spLocks noGrp="1"/>
          </p:cNvSpPr>
          <p:nvPr>
            <p:ph type="title"/>
          </p:nvPr>
        </p:nvSpPr>
        <p:spPr>
          <a:xfrm>
            <a:off x="723332" y="1369333"/>
            <a:ext cx="10630469" cy="469900"/>
          </a:xfrm>
          <a:prstGeom prst="rect">
            <a:avLst/>
          </a:prstGeom>
        </p:spPr>
        <p:txBody>
          <a:bodyPr vert="horz" lIns="91440" tIns="45720" rIns="91440" bIns="45720" rtlCol="0" anchor="ctr">
            <a:normAutofit/>
          </a:bodyPr>
          <a:lstStyle/>
          <a:p>
            <a:r>
              <a:rPr lang="en-GB" dirty="0"/>
              <a:t>Click to edit title style</a:t>
            </a:r>
            <a:endParaRPr lang="en-US" dirty="0"/>
          </a:p>
        </p:txBody>
      </p:sp>
      <p:sp>
        <p:nvSpPr>
          <p:cNvPr id="3" name="Text Placeholder 2">
            <a:extLst>
              <a:ext uri="{FF2B5EF4-FFF2-40B4-BE49-F238E27FC236}">
                <a16:creationId xmlns:a16="http://schemas.microsoft.com/office/drawing/2014/main" id="{D496B527-A984-A842-81EC-2FDFBE93105D}"/>
              </a:ext>
            </a:extLst>
          </p:cNvPr>
          <p:cNvSpPr>
            <a:spLocks noGrp="1"/>
          </p:cNvSpPr>
          <p:nvPr>
            <p:ph type="body" idx="1"/>
          </p:nvPr>
        </p:nvSpPr>
        <p:spPr>
          <a:xfrm>
            <a:off x="723332" y="2206171"/>
            <a:ext cx="10630469" cy="397079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5BEE5AAF-3D32-C147-9098-7340F73B419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68822" y="297543"/>
            <a:ext cx="3503073" cy="383495"/>
          </a:xfrm>
          <a:prstGeom prst="rect">
            <a:avLst/>
          </a:prstGeom>
        </p:spPr>
      </p:pic>
      <p:pic>
        <p:nvPicPr>
          <p:cNvPr id="7" name="Picture 6">
            <a:extLst>
              <a:ext uri="{FF2B5EF4-FFF2-40B4-BE49-F238E27FC236}">
                <a16:creationId xmlns:a16="http://schemas.microsoft.com/office/drawing/2014/main" id="{4DAC60BC-CE2C-AB43-AAC5-A55AB12F622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235679" y="191181"/>
            <a:ext cx="1587500" cy="469900"/>
          </a:xfrm>
          <a:prstGeom prst="rect">
            <a:avLst/>
          </a:prstGeom>
        </p:spPr>
      </p:pic>
    </p:spTree>
    <p:extLst>
      <p:ext uri="{BB962C8B-B14F-4D97-AF65-F5344CB8AC3E}">
        <p14:creationId xmlns:p14="http://schemas.microsoft.com/office/powerpoint/2010/main" val="342736953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sldNum="0" hdr="0" ftr="0" dt="0"/>
  <p:txStyles>
    <p:title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Open Sans" panose="020B0606030504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7/27/2023</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333"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333"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12192000" cy="260351"/>
          </a:xfrm>
          <a:prstGeom prst="rect">
            <a:avLst/>
          </a:prstGeom>
        </p:spPr>
      </p:pic>
    </p:spTree>
    <p:extLst>
      <p:ext uri="{BB962C8B-B14F-4D97-AF65-F5344CB8AC3E}">
        <p14:creationId xmlns:p14="http://schemas.microsoft.com/office/powerpoint/2010/main" val="9763334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b="0" i="0" kern="1200">
          <a:solidFill>
            <a:schemeClr val="tx1"/>
          </a:solidFill>
          <a:latin typeface="Trebuchet MS Regular" panose="020B0603020202020204" pitchFamily="34"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b="0" i="0" kern="1200">
          <a:solidFill>
            <a:schemeClr val="tx1"/>
          </a:solidFill>
          <a:latin typeface="Trebuchet MS Regular" panose="020B0603020202020204" pitchFamily="34"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b="0" i="0" kern="1200">
          <a:solidFill>
            <a:schemeClr val="tx1"/>
          </a:solidFill>
          <a:latin typeface="Trebuchet MS Regular" panose="020B0603020202020204" pitchFamily="34" charset="0"/>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7789F59-E5EA-D063-E500-EDC7ECFB39D0}"/>
              </a:ext>
            </a:extLst>
          </p:cNvPr>
          <p:cNvSpPr txBox="1">
            <a:spLocks/>
          </p:cNvSpPr>
          <p:nvPr/>
        </p:nvSpPr>
        <p:spPr>
          <a:xfrm>
            <a:off x="820044" y="3637508"/>
            <a:ext cx="10631487" cy="1663700"/>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b="1" i="0"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dirty="0"/>
              <a:t>Sepsis</a:t>
            </a:r>
            <a:br>
              <a:rPr lang="en-US" dirty="0"/>
            </a:br>
            <a:r>
              <a:rPr lang="en-US" b="0" dirty="0"/>
              <a:t>Clinical Care Standard</a:t>
            </a:r>
            <a:br>
              <a:rPr lang="en-US" b="0" dirty="0"/>
            </a:br>
            <a:br>
              <a:rPr lang="en-US" sz="2400" b="0" dirty="0"/>
            </a:br>
            <a:r>
              <a:rPr lang="en-US" sz="2400" dirty="0"/>
              <a:t>ASN Forum</a:t>
            </a:r>
          </a:p>
          <a:p>
            <a:r>
              <a:rPr lang="en-US" sz="2400" dirty="0"/>
              <a:t>25 August 2022</a:t>
            </a:r>
            <a:br>
              <a:rPr lang="en-US" dirty="0"/>
            </a:br>
            <a:endParaRPr lang="en-US" dirty="0"/>
          </a:p>
        </p:txBody>
      </p:sp>
      <p:pic>
        <p:nvPicPr>
          <p:cNvPr id="6" name="Picture 5">
            <a:extLst>
              <a:ext uri="{FF2B5EF4-FFF2-40B4-BE49-F238E27FC236}">
                <a16:creationId xmlns:a16="http://schemas.microsoft.com/office/drawing/2014/main" id="{4E52AB03-ADA4-0D1A-B58C-0031728B2CF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968208" y="1124744"/>
            <a:ext cx="2952328" cy="5577791"/>
          </a:xfrm>
          <a:prstGeom prst="rect">
            <a:avLst/>
          </a:prstGeom>
        </p:spPr>
      </p:pic>
    </p:spTree>
    <p:extLst>
      <p:ext uri="{BB962C8B-B14F-4D97-AF65-F5344CB8AC3E}">
        <p14:creationId xmlns:p14="http://schemas.microsoft.com/office/powerpoint/2010/main" val="9711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F3D92-3E8B-4657-B4A0-D3BA80CE4534}"/>
              </a:ext>
            </a:extLst>
          </p:cNvPr>
          <p:cNvSpPr>
            <a:spLocks noGrp="1"/>
          </p:cNvSpPr>
          <p:nvPr>
            <p:ph type="title"/>
          </p:nvPr>
        </p:nvSpPr>
        <p:spPr/>
        <p:txBody>
          <a:bodyPr>
            <a:normAutofit fontScale="90000"/>
          </a:bodyPr>
          <a:lstStyle/>
          <a:p>
            <a:r>
              <a:rPr lang="en-AU" dirty="0"/>
              <a:t>Development process and TWG</a:t>
            </a:r>
            <a:br>
              <a:rPr lang="en-AU" dirty="0"/>
            </a:br>
            <a:endParaRPr lang="en-AU" dirty="0"/>
          </a:p>
        </p:txBody>
      </p:sp>
      <p:graphicFrame>
        <p:nvGraphicFramePr>
          <p:cNvPr id="4" name="Diagram 3">
            <a:extLst>
              <a:ext uri="{FF2B5EF4-FFF2-40B4-BE49-F238E27FC236}">
                <a16:creationId xmlns:a16="http://schemas.microsoft.com/office/drawing/2014/main" id="{A1A6991B-ECA3-4258-A216-68B8DAC3BD38}"/>
              </a:ext>
            </a:extLst>
          </p:cNvPr>
          <p:cNvGraphicFramePr/>
          <p:nvPr>
            <p:extLst>
              <p:ext uri="{D42A27DB-BD31-4B8C-83A1-F6EECF244321}">
                <p14:modId xmlns:p14="http://schemas.microsoft.com/office/powerpoint/2010/main" val="1749220577"/>
              </p:ext>
            </p:extLst>
          </p:nvPr>
        </p:nvGraphicFramePr>
        <p:xfrm>
          <a:off x="1919536" y="1604283"/>
          <a:ext cx="69443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00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D5C0-4BC5-42CA-889D-DA3800150047}"/>
              </a:ext>
            </a:extLst>
          </p:cNvPr>
          <p:cNvSpPr>
            <a:spLocks noGrp="1"/>
          </p:cNvSpPr>
          <p:nvPr>
            <p:ph type="title"/>
          </p:nvPr>
        </p:nvSpPr>
        <p:spPr/>
        <p:txBody>
          <a:bodyPr>
            <a:normAutofit fontScale="90000"/>
          </a:bodyPr>
          <a:lstStyle/>
          <a:p>
            <a:r>
              <a:rPr lang="en-AU" dirty="0"/>
              <a:t>National Safety and Quality Health Service Standards</a:t>
            </a:r>
          </a:p>
        </p:txBody>
      </p:sp>
      <p:sp>
        <p:nvSpPr>
          <p:cNvPr id="3" name="Content Placeholder 2">
            <a:extLst>
              <a:ext uri="{FF2B5EF4-FFF2-40B4-BE49-F238E27FC236}">
                <a16:creationId xmlns:a16="http://schemas.microsoft.com/office/drawing/2014/main" id="{947F28A3-3B86-4C85-B991-FD4734418108}"/>
              </a:ext>
            </a:extLst>
          </p:cNvPr>
          <p:cNvSpPr>
            <a:spLocks noGrp="1"/>
          </p:cNvSpPr>
          <p:nvPr>
            <p:ph idx="1"/>
          </p:nvPr>
        </p:nvSpPr>
        <p:spPr>
          <a:xfrm>
            <a:off x="723331" y="2276872"/>
            <a:ext cx="8613029" cy="3946507"/>
          </a:xfrm>
          <a:solidFill>
            <a:schemeClr val="bg1"/>
          </a:solidFill>
        </p:spPr>
        <p:txBody>
          <a:bodyPr>
            <a:normAutofit fontScale="92500" lnSpcReduction="20000"/>
          </a:bodyPr>
          <a:lstStyle/>
          <a:p>
            <a:pPr marL="0" indent="0">
              <a:spcAft>
                <a:spcPts val="600"/>
              </a:spcAft>
              <a:buNone/>
            </a:pPr>
            <a:endParaRPr lang="en-AU" b="1" dirty="0">
              <a:solidFill>
                <a:srgbClr val="006060"/>
              </a:solidFill>
            </a:endParaRPr>
          </a:p>
          <a:p>
            <a:pPr marL="0" indent="0">
              <a:lnSpc>
                <a:spcPct val="110000"/>
              </a:lnSpc>
              <a:spcBef>
                <a:spcPts val="600"/>
              </a:spcBef>
              <a:spcAft>
                <a:spcPts val="600"/>
              </a:spcAft>
              <a:buNone/>
            </a:pPr>
            <a:r>
              <a:rPr lang="en-AU" b="1" dirty="0">
                <a:solidFill>
                  <a:srgbClr val="006060"/>
                </a:solidFill>
              </a:rPr>
              <a:t>Action 1.27</a:t>
            </a:r>
            <a:r>
              <a:rPr lang="en-AU" dirty="0">
                <a:solidFill>
                  <a:srgbClr val="006060"/>
                </a:solidFill>
              </a:rPr>
              <a:t>: The health service organisation has processes that:</a:t>
            </a:r>
          </a:p>
          <a:p>
            <a:pPr marL="914389" lvl="1" indent="-457200">
              <a:lnSpc>
                <a:spcPct val="110000"/>
              </a:lnSpc>
              <a:spcBef>
                <a:spcPts val="600"/>
              </a:spcBef>
              <a:spcAft>
                <a:spcPts val="600"/>
              </a:spcAft>
              <a:buFont typeface="+mj-lt"/>
              <a:buAutoNum type="alphaLcPeriod"/>
            </a:pPr>
            <a:r>
              <a:rPr lang="en-AU" dirty="0">
                <a:solidFill>
                  <a:srgbClr val="006060"/>
                </a:solidFill>
              </a:rPr>
              <a:t>Provide clinicians with ready access to best-practice guidelines, integrated care pathways, clinical pathways and decision support tools relevant to their clinical practice</a:t>
            </a:r>
          </a:p>
          <a:p>
            <a:pPr marL="914389" lvl="1" indent="-457200">
              <a:lnSpc>
                <a:spcPct val="110000"/>
              </a:lnSpc>
              <a:spcBef>
                <a:spcPts val="600"/>
              </a:spcBef>
              <a:spcAft>
                <a:spcPts val="600"/>
              </a:spcAft>
              <a:buFont typeface="+mj-lt"/>
              <a:buAutoNum type="alphaLcPeriod"/>
            </a:pPr>
            <a:r>
              <a:rPr lang="en-AU" dirty="0">
                <a:solidFill>
                  <a:srgbClr val="006060"/>
                </a:solidFill>
              </a:rPr>
              <a:t>Support clinicians to use the best available evidence, including </a:t>
            </a:r>
            <a:r>
              <a:rPr lang="en-AU" b="1" dirty="0">
                <a:solidFill>
                  <a:srgbClr val="006060"/>
                </a:solidFill>
              </a:rPr>
              <a:t>relevant clinical care standards </a:t>
            </a:r>
            <a:r>
              <a:rPr lang="en-AU" dirty="0">
                <a:solidFill>
                  <a:srgbClr val="006060"/>
                </a:solidFill>
              </a:rPr>
              <a:t>developed by the Australian Commission on Safety and Quality in Health Care</a:t>
            </a:r>
          </a:p>
        </p:txBody>
      </p:sp>
      <p:pic>
        <p:nvPicPr>
          <p:cNvPr id="4" name="Picture 2" descr="\\central.health\dfsuserenv\Users\User_07\grayli\Desktop\Cover-of-the-NSQHS-Standards-second-edition-with-shadow.jpg">
            <a:extLst>
              <a:ext uri="{FF2B5EF4-FFF2-40B4-BE49-F238E27FC236}">
                <a16:creationId xmlns:a16="http://schemas.microsoft.com/office/drawing/2014/main" id="{A947F767-CB35-4796-863F-24599A03C1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7006" y="2276872"/>
            <a:ext cx="2867499" cy="394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6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A7D72-ADD7-434E-8D53-5FACC68405B1}"/>
              </a:ext>
            </a:extLst>
          </p:cNvPr>
          <p:cNvSpPr>
            <a:spLocks noGrp="1"/>
          </p:cNvSpPr>
          <p:nvPr>
            <p:ph type="title"/>
          </p:nvPr>
        </p:nvSpPr>
        <p:spPr/>
        <p:txBody>
          <a:bodyPr>
            <a:normAutofit fontScale="90000"/>
          </a:bodyPr>
          <a:lstStyle/>
          <a:p>
            <a:r>
              <a:rPr lang="en-AU" dirty="0"/>
              <a:t>Tools for assessment and monitoring</a:t>
            </a:r>
          </a:p>
        </p:txBody>
      </p:sp>
      <p:sp>
        <p:nvSpPr>
          <p:cNvPr id="5" name="Content Placeholder 4">
            <a:extLst>
              <a:ext uri="{FF2B5EF4-FFF2-40B4-BE49-F238E27FC236}">
                <a16:creationId xmlns:a16="http://schemas.microsoft.com/office/drawing/2014/main" id="{2992415C-1D54-452D-A23A-0FA4131D4C57}"/>
              </a:ext>
            </a:extLst>
          </p:cNvPr>
          <p:cNvSpPr>
            <a:spLocks noGrp="1"/>
          </p:cNvSpPr>
          <p:nvPr>
            <p:ph sz="half" idx="1"/>
          </p:nvPr>
        </p:nvSpPr>
        <p:spPr/>
        <p:txBody>
          <a:bodyPr/>
          <a:lstStyle/>
          <a:p>
            <a:pPr marL="0" indent="0">
              <a:buNone/>
            </a:pPr>
            <a:r>
              <a:rPr lang="en-AU" b="1" dirty="0">
                <a:solidFill>
                  <a:srgbClr val="F1FB83"/>
                </a:solidFill>
              </a:rPr>
              <a:t>Indicator monitoring tool</a:t>
            </a:r>
          </a:p>
          <a:p>
            <a:pPr>
              <a:buFont typeface="Wingdings" panose="05000000000000000000" pitchFamily="2" charset="2"/>
              <a:buChar char="q"/>
            </a:pPr>
            <a:r>
              <a:rPr lang="en-AU" b="1" dirty="0"/>
              <a:t> Data collection and monitoring of indicators</a:t>
            </a:r>
          </a:p>
          <a:p>
            <a:pPr>
              <a:buFont typeface="Wingdings" panose="05000000000000000000" pitchFamily="2" charset="2"/>
              <a:buChar char="q"/>
            </a:pPr>
            <a:r>
              <a:rPr lang="en-AU" b="1" dirty="0"/>
              <a:t> Reporting at local level</a:t>
            </a:r>
          </a:p>
          <a:p>
            <a:pPr>
              <a:buFont typeface="Wingdings" panose="05000000000000000000" pitchFamily="2" charset="2"/>
              <a:buChar char="q"/>
            </a:pPr>
            <a:r>
              <a:rPr lang="en-AU" b="1" dirty="0"/>
              <a:t> Some analytics</a:t>
            </a:r>
          </a:p>
          <a:p>
            <a:pPr>
              <a:buFont typeface="Wingdings" panose="05000000000000000000" pitchFamily="2" charset="2"/>
              <a:buChar char="q"/>
            </a:pPr>
            <a:r>
              <a:rPr lang="en-AU" b="1" dirty="0"/>
              <a:t> Simple format</a:t>
            </a:r>
          </a:p>
        </p:txBody>
      </p:sp>
      <p:sp>
        <p:nvSpPr>
          <p:cNvPr id="6" name="Content Placeholder 5">
            <a:extLst>
              <a:ext uri="{FF2B5EF4-FFF2-40B4-BE49-F238E27FC236}">
                <a16:creationId xmlns:a16="http://schemas.microsoft.com/office/drawing/2014/main" id="{92737151-8365-4D27-9ED0-CA7DED8029B2}"/>
              </a:ext>
            </a:extLst>
          </p:cNvPr>
          <p:cNvSpPr>
            <a:spLocks noGrp="1"/>
          </p:cNvSpPr>
          <p:nvPr>
            <p:ph sz="half" idx="2"/>
          </p:nvPr>
        </p:nvSpPr>
        <p:spPr/>
        <p:txBody>
          <a:bodyPr/>
          <a:lstStyle/>
          <a:p>
            <a:pPr marL="0" indent="0">
              <a:buNone/>
            </a:pPr>
            <a:r>
              <a:rPr lang="en-AU" b="1" dirty="0">
                <a:solidFill>
                  <a:srgbClr val="F1FB83"/>
                </a:solidFill>
              </a:rPr>
              <a:t>Self-assessment tool</a:t>
            </a:r>
          </a:p>
          <a:p>
            <a:pPr>
              <a:buFont typeface="Wingdings" panose="05000000000000000000" pitchFamily="2" charset="2"/>
              <a:buChar char="q"/>
            </a:pPr>
            <a:r>
              <a:rPr lang="en-AU" b="1" dirty="0"/>
              <a:t> Readiness to implement</a:t>
            </a:r>
          </a:p>
          <a:p>
            <a:pPr>
              <a:buFont typeface="Wingdings" panose="05000000000000000000" pitchFamily="2" charset="2"/>
              <a:buChar char="q"/>
            </a:pPr>
            <a:r>
              <a:rPr lang="en-AU" b="1" dirty="0"/>
              <a:t> Gap analysis</a:t>
            </a:r>
          </a:p>
          <a:p>
            <a:pPr>
              <a:buFont typeface="Wingdings" panose="05000000000000000000" pitchFamily="2" charset="2"/>
              <a:buChar char="q"/>
            </a:pPr>
            <a:r>
              <a:rPr lang="en-AU" b="1" dirty="0"/>
              <a:t> Local program development and implementation </a:t>
            </a:r>
            <a:endParaRPr lang="en-AU" dirty="0"/>
          </a:p>
        </p:txBody>
      </p:sp>
    </p:spTree>
    <p:extLst>
      <p:ext uri="{BB962C8B-B14F-4D97-AF65-F5344CB8AC3E}">
        <p14:creationId xmlns:p14="http://schemas.microsoft.com/office/powerpoint/2010/main" val="246197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659F-71BD-4AE3-B801-7B6A178712CE}"/>
              </a:ext>
            </a:extLst>
          </p:cNvPr>
          <p:cNvSpPr>
            <a:spLocks noGrp="1"/>
          </p:cNvSpPr>
          <p:nvPr>
            <p:ph type="title"/>
          </p:nvPr>
        </p:nvSpPr>
        <p:spPr>
          <a:xfrm>
            <a:off x="719818" y="476672"/>
            <a:ext cx="10630469" cy="469900"/>
          </a:xfrm>
        </p:spPr>
        <p:txBody>
          <a:bodyPr>
            <a:normAutofit fontScale="90000"/>
          </a:bodyPr>
          <a:lstStyle/>
          <a:p>
            <a:r>
              <a:rPr lang="en-AU" dirty="0">
                <a:solidFill>
                  <a:srgbClr val="006060"/>
                </a:solidFill>
              </a:rPr>
              <a:t>Indicator types</a:t>
            </a:r>
          </a:p>
        </p:txBody>
      </p:sp>
      <p:sp>
        <p:nvSpPr>
          <p:cNvPr id="4" name="Content Placeholder 3">
            <a:extLst>
              <a:ext uri="{FF2B5EF4-FFF2-40B4-BE49-F238E27FC236}">
                <a16:creationId xmlns:a16="http://schemas.microsoft.com/office/drawing/2014/main" id="{66336FA3-2585-4B50-998D-68DFD4D81817}"/>
              </a:ext>
            </a:extLst>
          </p:cNvPr>
          <p:cNvSpPr>
            <a:spLocks noGrp="1"/>
          </p:cNvSpPr>
          <p:nvPr>
            <p:ph sz="half" idx="2"/>
          </p:nvPr>
        </p:nvSpPr>
        <p:spPr>
          <a:xfrm>
            <a:off x="723332" y="2060849"/>
            <a:ext cx="6337920" cy="2376264"/>
          </a:xfrm>
        </p:spPr>
        <p:txBody>
          <a:bodyPr>
            <a:normAutofit fontScale="92500" lnSpcReduction="20000"/>
          </a:bodyPr>
          <a:lstStyle/>
          <a:p>
            <a:r>
              <a:rPr lang="en-AU" b="1" dirty="0"/>
              <a:t>Structure: </a:t>
            </a:r>
            <a:r>
              <a:rPr lang="en-AU" dirty="0"/>
              <a:t>system characteristics</a:t>
            </a:r>
          </a:p>
          <a:p>
            <a:pPr marL="0" indent="0">
              <a:buNone/>
            </a:pPr>
            <a:r>
              <a:rPr lang="en-AU" dirty="0"/>
              <a:t> </a:t>
            </a:r>
          </a:p>
          <a:p>
            <a:r>
              <a:rPr lang="en-AU" b="1" dirty="0"/>
              <a:t>Process</a:t>
            </a:r>
            <a:r>
              <a:rPr lang="en-AU" dirty="0"/>
              <a:t>: actions or activities</a:t>
            </a:r>
          </a:p>
          <a:p>
            <a:endParaRPr lang="en-AU" b="1" dirty="0"/>
          </a:p>
          <a:p>
            <a:r>
              <a:rPr lang="en-AU" b="1" dirty="0"/>
              <a:t>Outcome</a:t>
            </a:r>
            <a:r>
              <a:rPr lang="en-AU" dirty="0"/>
              <a:t>: achievement of health outcome (effectiveness) </a:t>
            </a:r>
          </a:p>
          <a:p>
            <a:endParaRPr lang="en-AU" dirty="0"/>
          </a:p>
        </p:txBody>
      </p:sp>
      <p:graphicFrame>
        <p:nvGraphicFramePr>
          <p:cNvPr id="8" name="Diagram 7">
            <a:extLst>
              <a:ext uri="{FF2B5EF4-FFF2-40B4-BE49-F238E27FC236}">
                <a16:creationId xmlns:a16="http://schemas.microsoft.com/office/drawing/2014/main" id="{06BED4BE-3AD4-4FD2-93BE-3459829BB175}"/>
              </a:ext>
            </a:extLst>
          </p:cNvPr>
          <p:cNvGraphicFramePr/>
          <p:nvPr>
            <p:extLst>
              <p:ext uri="{D42A27DB-BD31-4B8C-83A1-F6EECF244321}">
                <p14:modId xmlns:p14="http://schemas.microsoft.com/office/powerpoint/2010/main" val="3151923940"/>
              </p:ext>
            </p:extLst>
          </p:nvPr>
        </p:nvGraphicFramePr>
        <p:xfrm>
          <a:off x="719818" y="1213575"/>
          <a:ext cx="110648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8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885B4F-8E4C-3741-B816-DC3C57BD928C}"/>
              </a:ext>
            </a:extLst>
          </p:cNvPr>
          <p:cNvSpPr/>
          <p:nvPr/>
        </p:nvSpPr>
        <p:spPr>
          <a:xfrm>
            <a:off x="3467428"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Text Placeholder 17">
            <a:extLst>
              <a:ext uri="{FF2B5EF4-FFF2-40B4-BE49-F238E27FC236}">
                <a16:creationId xmlns:a16="http://schemas.microsoft.com/office/drawing/2014/main" id="{5083AAF7-09D5-CF46-ADB8-1C08D1BEFA9A}"/>
              </a:ext>
            </a:extLst>
          </p:cNvPr>
          <p:cNvSpPr txBox="1">
            <a:spLocks/>
          </p:cNvSpPr>
          <p:nvPr/>
        </p:nvSpPr>
        <p:spPr>
          <a:xfrm>
            <a:off x="3251964" y="5990501"/>
            <a:ext cx="2844036" cy="369311"/>
          </a:xfrm>
          <a:solidFill>
            <a:srgbClr val="006060"/>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67" b="1" dirty="0">
                <a:solidFill>
                  <a:schemeClr val="bg1"/>
                </a:solidFill>
                <a:latin typeface="Arial" panose="020B0604020202020204" pitchFamily="34" charset="0"/>
                <a:cs typeface="Arial" panose="020B0604020202020204" pitchFamily="34" charset="0"/>
              </a:rPr>
              <a:t>PROFESSIONAL RESOURCES</a:t>
            </a:r>
          </a:p>
        </p:txBody>
      </p:sp>
      <p:grpSp>
        <p:nvGrpSpPr>
          <p:cNvPr id="4" name="Group 3">
            <a:extLst>
              <a:ext uri="{FF2B5EF4-FFF2-40B4-BE49-F238E27FC236}">
                <a16:creationId xmlns:a16="http://schemas.microsoft.com/office/drawing/2014/main" id="{B8EA58D9-84A4-3656-6579-44FB2B8FB783}"/>
              </a:ext>
            </a:extLst>
          </p:cNvPr>
          <p:cNvGrpSpPr/>
          <p:nvPr/>
        </p:nvGrpSpPr>
        <p:grpSpPr>
          <a:xfrm>
            <a:off x="371644" y="5912814"/>
            <a:ext cx="2844036" cy="540522"/>
            <a:chOff x="191344" y="5912814"/>
            <a:chExt cx="2844036" cy="540522"/>
          </a:xfrm>
        </p:grpSpPr>
        <p:sp>
          <p:nvSpPr>
            <p:cNvPr id="22" name="Rectangle 21">
              <a:extLst>
                <a:ext uri="{FF2B5EF4-FFF2-40B4-BE49-F238E27FC236}">
                  <a16:creationId xmlns:a16="http://schemas.microsoft.com/office/drawing/2014/main" id="{129AD5A3-AC6F-4047-8CB2-32FD6724D25B}"/>
                </a:ext>
              </a:extLst>
            </p:cNvPr>
            <p:cNvSpPr/>
            <p:nvPr/>
          </p:nvSpPr>
          <p:spPr>
            <a:xfrm>
              <a:off x="371084"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3" name="Text Placeholder 17">
              <a:extLst>
                <a:ext uri="{FF2B5EF4-FFF2-40B4-BE49-F238E27FC236}">
                  <a16:creationId xmlns:a16="http://schemas.microsoft.com/office/drawing/2014/main" id="{9248B15E-5398-1C4C-9193-768252412B02}"/>
                </a:ext>
              </a:extLst>
            </p:cNvPr>
            <p:cNvSpPr txBox="1">
              <a:spLocks/>
            </p:cNvSpPr>
            <p:nvPr/>
          </p:nvSpPr>
          <p:spPr>
            <a:xfrm>
              <a:off x="191344" y="6084025"/>
              <a:ext cx="2844036" cy="369311"/>
            </a:xfrm>
            <a:solidFill>
              <a:srgbClr val="006060"/>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67" b="1" dirty="0">
                  <a:solidFill>
                    <a:schemeClr val="bg1"/>
                  </a:solidFill>
                  <a:latin typeface="Arial" panose="020B0604020202020204" pitchFamily="34" charset="0"/>
                  <a:cs typeface="Arial" panose="020B0604020202020204" pitchFamily="34" charset="0"/>
                </a:rPr>
                <a:t>CLINICAL CARE STANDARD</a:t>
              </a:r>
            </a:p>
          </p:txBody>
        </p:sp>
      </p:grpSp>
      <p:sp>
        <p:nvSpPr>
          <p:cNvPr id="12" name="Rectangle 11">
            <a:extLst>
              <a:ext uri="{FF2B5EF4-FFF2-40B4-BE49-F238E27FC236}">
                <a16:creationId xmlns:a16="http://schemas.microsoft.com/office/drawing/2014/main" id="{BC1C6B8B-DA93-FE4A-8884-EA6AA11F8F14}"/>
              </a:ext>
            </a:extLst>
          </p:cNvPr>
          <p:cNvSpPr/>
          <p:nvPr/>
        </p:nvSpPr>
        <p:spPr>
          <a:xfrm>
            <a:off x="9228628"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 name="Text Placeholder 17">
            <a:extLst>
              <a:ext uri="{FF2B5EF4-FFF2-40B4-BE49-F238E27FC236}">
                <a16:creationId xmlns:a16="http://schemas.microsoft.com/office/drawing/2014/main" id="{27898D87-7D46-9D4E-BBAD-607918516B96}"/>
              </a:ext>
            </a:extLst>
          </p:cNvPr>
          <p:cNvSpPr txBox="1">
            <a:spLocks/>
          </p:cNvSpPr>
          <p:nvPr/>
        </p:nvSpPr>
        <p:spPr>
          <a:xfrm>
            <a:off x="8976320" y="5990502"/>
            <a:ext cx="2844036" cy="369311"/>
          </a:xfrm>
          <a:solidFill>
            <a:srgbClr val="006060"/>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67" b="1" dirty="0">
                <a:solidFill>
                  <a:schemeClr val="bg1"/>
                </a:solidFill>
                <a:latin typeface="Arial" panose="020B0604020202020204" pitchFamily="34" charset="0"/>
                <a:cs typeface="Arial" panose="020B0604020202020204" pitchFamily="34" charset="0"/>
              </a:rPr>
              <a:t>CASE STUDIES</a:t>
            </a:r>
          </a:p>
        </p:txBody>
      </p:sp>
      <p:sp>
        <p:nvSpPr>
          <p:cNvPr id="24" name="Rectangle 23">
            <a:extLst>
              <a:ext uri="{FF2B5EF4-FFF2-40B4-BE49-F238E27FC236}">
                <a16:creationId xmlns:a16="http://schemas.microsoft.com/office/drawing/2014/main" id="{2FFFB557-6D8E-B6F4-95C3-1062AAA0A71B}"/>
              </a:ext>
            </a:extLst>
          </p:cNvPr>
          <p:cNvSpPr/>
          <p:nvPr/>
        </p:nvSpPr>
        <p:spPr>
          <a:xfrm>
            <a:off x="6312024" y="5912814"/>
            <a:ext cx="2448273" cy="540521"/>
          </a:xfrm>
          <a:prstGeom prst="rect">
            <a:avLst/>
          </a:prstGeom>
          <a:solidFill>
            <a:srgbClr val="0060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ext Placeholder 17">
            <a:extLst>
              <a:ext uri="{FF2B5EF4-FFF2-40B4-BE49-F238E27FC236}">
                <a16:creationId xmlns:a16="http://schemas.microsoft.com/office/drawing/2014/main" id="{F602EDCF-0BEC-0864-2FFD-0C47C3BC30CA}"/>
              </a:ext>
            </a:extLst>
          </p:cNvPr>
          <p:cNvSpPr txBox="1">
            <a:spLocks/>
          </p:cNvSpPr>
          <p:nvPr/>
        </p:nvSpPr>
        <p:spPr>
          <a:xfrm>
            <a:off x="6114142" y="5990502"/>
            <a:ext cx="2844036" cy="369311"/>
          </a:xfrm>
          <a:solidFill>
            <a:srgbClr val="006060"/>
          </a:solidFill>
          <a:ln>
            <a:no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67" b="1" dirty="0">
                <a:solidFill>
                  <a:schemeClr val="bg1"/>
                </a:solidFill>
                <a:latin typeface="Arial" panose="020B0604020202020204" pitchFamily="34" charset="0"/>
                <a:cs typeface="Arial" panose="020B0604020202020204" pitchFamily="34" charset="0"/>
              </a:rPr>
              <a:t>CONSUMER RESOURCES</a:t>
            </a:r>
          </a:p>
        </p:txBody>
      </p:sp>
      <p:pic>
        <p:nvPicPr>
          <p:cNvPr id="5" name="Picture 4">
            <a:extLst>
              <a:ext uri="{FF2B5EF4-FFF2-40B4-BE49-F238E27FC236}">
                <a16:creationId xmlns:a16="http://schemas.microsoft.com/office/drawing/2014/main" id="{FE88A3D7-D7EE-41DF-B752-E87DA2CC69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12192000" cy="4654550"/>
          </a:xfrm>
          <a:prstGeom prst="rect">
            <a:avLst/>
          </a:prstGeom>
        </p:spPr>
      </p:pic>
    </p:spTree>
    <p:extLst>
      <p:ext uri="{BB962C8B-B14F-4D97-AF65-F5344CB8AC3E}">
        <p14:creationId xmlns:p14="http://schemas.microsoft.com/office/powerpoint/2010/main" val="3820369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C37BC4D8-4BFB-2841-A982-69698CF14317}"/>
              </a:ext>
            </a:extLst>
          </p:cNvPr>
          <p:cNvSpPr txBox="1">
            <a:spLocks/>
          </p:cNvSpPr>
          <p:nvPr/>
        </p:nvSpPr>
        <p:spPr>
          <a:xfrm>
            <a:off x="479376" y="508078"/>
            <a:ext cx="6984776" cy="1328569"/>
          </a:xfrm>
          <a:prstGeom prst="rect">
            <a:avLst/>
          </a:prstGeom>
        </p:spPr>
        <p:txBody>
          <a:bodyPr wrap="square" l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ppleSymbols" panose="02000000000000000000" pitchFamily="2" charset="-79"/>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6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4000" b="1" dirty="0">
                <a:solidFill>
                  <a:srgbClr val="006060"/>
                </a:solidFill>
                <a:ea typeface="Open Sans" panose="020B0606030504020204" pitchFamily="34" charset="0"/>
              </a:rPr>
              <a:t>Quality Statements</a:t>
            </a:r>
          </a:p>
          <a:p>
            <a:pPr marL="0" indent="0" algn="ctr">
              <a:buNone/>
            </a:pPr>
            <a:endParaRPr lang="en-AU" sz="4000" dirty="0">
              <a:solidFill>
                <a:srgbClr val="00999E"/>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4" name="Table 6">
            <a:extLst>
              <a:ext uri="{FF2B5EF4-FFF2-40B4-BE49-F238E27FC236}">
                <a16:creationId xmlns:a16="http://schemas.microsoft.com/office/drawing/2014/main" id="{4355E0B3-C08F-154F-9EB8-A7A4263CE01E}"/>
              </a:ext>
            </a:extLst>
          </p:cNvPr>
          <p:cNvGraphicFramePr>
            <a:graphicFrameLocks noGrp="1"/>
          </p:cNvGraphicFramePr>
          <p:nvPr/>
        </p:nvGraphicFramePr>
        <p:xfrm>
          <a:off x="489968" y="1484784"/>
          <a:ext cx="11078640" cy="4865140"/>
        </p:xfrm>
        <a:graphic>
          <a:graphicData uri="http://schemas.openxmlformats.org/drawingml/2006/table">
            <a:tbl>
              <a:tblPr firstRow="1" bandRow="1">
                <a:tableStyleId>{5C22544A-7EE6-4342-B048-85BDC9FD1C3A}</a:tableStyleId>
              </a:tblPr>
              <a:tblGrid>
                <a:gridCol w="11078640">
                  <a:extLst>
                    <a:ext uri="{9D8B030D-6E8A-4147-A177-3AD203B41FA5}">
                      <a16:colId xmlns:a16="http://schemas.microsoft.com/office/drawing/2014/main" val="2169441644"/>
                    </a:ext>
                  </a:extLst>
                </a:gridCol>
              </a:tblGrid>
              <a:tr h="6950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400" b="1" dirty="0">
                          <a:solidFill>
                            <a:srgbClr val="F1FB83"/>
                          </a:solidFill>
                          <a:latin typeface="Arial" panose="020B0604020202020204" pitchFamily="34" charset="0"/>
                          <a:cs typeface="Arial" panose="020B0604020202020204" pitchFamily="34" charset="0"/>
                        </a:rPr>
                        <a:t>1. Could it be sepsis?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796415000"/>
                  </a:ext>
                </a:extLst>
              </a:tr>
              <a:tr h="6950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2. </a:t>
                      </a:r>
                      <a:r>
                        <a:rPr lang="en-AU" sz="2400" b="1" dirty="0">
                          <a:solidFill>
                            <a:srgbClr val="F1FB83"/>
                          </a:solidFill>
                          <a:latin typeface="Arial" panose="020B0604020202020204" pitchFamily="34" charset="0"/>
                          <a:cs typeface="Arial" panose="020B0604020202020204" pitchFamily="34" charset="0"/>
                        </a:rPr>
                        <a:t>Time-critical management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026823533"/>
                  </a:ext>
                </a:extLst>
              </a:tr>
              <a:tr h="6950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3. </a:t>
                      </a:r>
                      <a:r>
                        <a:rPr lang="en-AU" sz="2400" b="1" strike="noStrike" dirty="0">
                          <a:solidFill>
                            <a:srgbClr val="F1FB83"/>
                          </a:solidFill>
                          <a:latin typeface="Arial" panose="020B0604020202020204" pitchFamily="34" charset="0"/>
                          <a:cs typeface="Arial" panose="020B0604020202020204" pitchFamily="34" charset="0"/>
                        </a:rPr>
                        <a:t>Management of </a:t>
                      </a:r>
                      <a:r>
                        <a:rPr lang="en-AU" sz="2400" b="1" dirty="0">
                          <a:solidFill>
                            <a:srgbClr val="F1FB83"/>
                          </a:solidFill>
                          <a:latin typeface="Arial" panose="020B0604020202020204" pitchFamily="34" charset="0"/>
                          <a:cs typeface="Arial" panose="020B0604020202020204" pitchFamily="34" charset="0"/>
                        </a:rPr>
                        <a:t>antimicrobial therapy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067048906"/>
                  </a:ext>
                </a:extLst>
              </a:tr>
              <a:tr h="6950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4. </a:t>
                      </a:r>
                      <a:r>
                        <a:rPr lang="en-AU" sz="2400" b="1" dirty="0">
                          <a:solidFill>
                            <a:srgbClr val="F1FB83"/>
                          </a:solidFill>
                          <a:latin typeface="Arial" panose="020B0604020202020204" pitchFamily="34" charset="0"/>
                          <a:cs typeface="Arial" panose="020B0604020202020204" pitchFamily="34" charset="0"/>
                        </a:rPr>
                        <a:t>Multidisciplinary coordination of care in hospital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1255983352"/>
                  </a:ext>
                </a:extLst>
              </a:tr>
              <a:tr h="6950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5. </a:t>
                      </a:r>
                      <a:r>
                        <a:rPr lang="en-AU" sz="2400" b="1" dirty="0">
                          <a:solidFill>
                            <a:srgbClr val="F1FB83"/>
                          </a:solidFill>
                          <a:latin typeface="Arial" panose="020B0604020202020204" pitchFamily="34" charset="0"/>
                          <a:cs typeface="Arial" panose="020B0604020202020204" pitchFamily="34" charset="0"/>
                        </a:rPr>
                        <a:t>Patient and carer education and information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403985341"/>
                  </a:ext>
                </a:extLst>
              </a:tr>
              <a:tr h="6950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1" dirty="0">
                          <a:solidFill>
                            <a:srgbClr val="F1FB83"/>
                          </a:solidFill>
                          <a:latin typeface="Arial" panose="020B0604020202020204" pitchFamily="34" charset="0"/>
                          <a:cs typeface="Arial" panose="020B0604020202020204" pitchFamily="34" charset="0"/>
                        </a:rPr>
                        <a:t>6. </a:t>
                      </a:r>
                      <a:r>
                        <a:rPr lang="en-AU" sz="2400" b="1" dirty="0">
                          <a:solidFill>
                            <a:srgbClr val="F1FB83"/>
                          </a:solidFill>
                          <a:latin typeface="Arial" panose="020B0604020202020204" pitchFamily="34" charset="0"/>
                          <a:cs typeface="Arial" panose="020B0604020202020204" pitchFamily="34" charset="0"/>
                        </a:rPr>
                        <a:t>Transitions of care and clinical communication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3610166396"/>
                  </a:ext>
                </a:extLst>
              </a:tr>
              <a:tr h="695020">
                <a:tc>
                  <a:txBody>
                    <a:bodyPr/>
                    <a:lstStyle/>
                    <a:p>
                      <a:r>
                        <a:rPr lang="en-US" sz="2400" b="1" dirty="0">
                          <a:solidFill>
                            <a:srgbClr val="F1FB83"/>
                          </a:solidFill>
                          <a:latin typeface="Arial" panose="020B0604020202020204" pitchFamily="34" charset="0"/>
                          <a:cs typeface="Arial" panose="020B0604020202020204" pitchFamily="34" charset="0"/>
                        </a:rPr>
                        <a:t>7. </a:t>
                      </a:r>
                      <a:r>
                        <a:rPr lang="en-AU" sz="2400" b="1" dirty="0">
                          <a:solidFill>
                            <a:srgbClr val="F1FB83"/>
                          </a:solidFill>
                          <a:latin typeface="Arial" panose="020B0604020202020204" pitchFamily="34" charset="0"/>
                          <a:cs typeface="Arial" panose="020B0604020202020204" pitchFamily="34" charset="0"/>
                        </a:rPr>
                        <a:t>Care after hospital and survivorship</a:t>
                      </a:r>
                      <a:endParaRPr lang="en-US" sz="2400" b="1" dirty="0">
                        <a:solidFill>
                          <a:srgbClr val="F1FB83"/>
                        </a:solidFill>
                        <a:latin typeface="Arial" panose="020B0604020202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060"/>
                    </a:solidFill>
                  </a:tcPr>
                </a:tc>
                <a:extLst>
                  <a:ext uri="{0D108BD9-81ED-4DB2-BD59-A6C34878D82A}">
                    <a16:rowId xmlns:a16="http://schemas.microsoft.com/office/drawing/2014/main" val="2987316859"/>
                  </a:ext>
                </a:extLst>
              </a:tr>
            </a:tbl>
          </a:graphicData>
        </a:graphic>
      </p:graphicFrame>
    </p:spTree>
    <p:extLst>
      <p:ext uri="{BB962C8B-B14F-4D97-AF65-F5344CB8AC3E}">
        <p14:creationId xmlns:p14="http://schemas.microsoft.com/office/powerpoint/2010/main" val="387806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93077C-434B-44DC-94C0-99296A4DA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210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417B56D3-3ED4-E048-94C6-A074B0A5380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0" y="3645024"/>
            <a:ext cx="6858000" cy="6858000"/>
          </a:xfrm>
          <a:prstGeom prst="rect">
            <a:avLst/>
          </a:prstGeom>
        </p:spPr>
      </p:pic>
      <p:sp>
        <p:nvSpPr>
          <p:cNvPr id="4" name="Rectangle 3">
            <a:extLst>
              <a:ext uri="{FF2B5EF4-FFF2-40B4-BE49-F238E27FC236}">
                <a16:creationId xmlns:a16="http://schemas.microsoft.com/office/drawing/2014/main" id="{AFFDCEEA-23A6-5146-AF57-2CC66674A5D8}"/>
              </a:ext>
            </a:extLst>
          </p:cNvPr>
          <p:cNvSpPr/>
          <p:nvPr/>
        </p:nvSpPr>
        <p:spPr>
          <a:xfrm>
            <a:off x="0" y="2204864"/>
            <a:ext cx="12192000" cy="646331"/>
          </a:xfrm>
          <a:prstGeom prst="rect">
            <a:avLst/>
          </a:prstGeom>
        </p:spPr>
        <p:txBody>
          <a:bodyPr wrap="square">
            <a:spAutoFit/>
          </a:bodyPr>
          <a:lstStyle/>
          <a:p>
            <a:pPr algn="ctr"/>
            <a:r>
              <a:rPr lang="en-AU" sz="3600" b="1" dirty="0" err="1">
                <a:solidFill>
                  <a:schemeClr val="bg1"/>
                </a:solidFill>
                <a:latin typeface="+mj-lt"/>
                <a:cs typeface="Arial" panose="020B0604020202020204" pitchFamily="34" charset="0"/>
              </a:rPr>
              <a:t>safetyandquality</a:t>
            </a:r>
            <a:r>
              <a:rPr lang="en-AU" sz="3600" b="1" dirty="0" err="1">
                <a:solidFill>
                  <a:schemeClr val="bg1"/>
                </a:solidFill>
                <a:latin typeface="+mj-lt"/>
              </a:rPr>
              <a:t>.gov.au</a:t>
            </a:r>
            <a:r>
              <a:rPr lang="en-AU" sz="3600" b="1" dirty="0">
                <a:solidFill>
                  <a:schemeClr val="bg1"/>
                </a:solidFill>
                <a:latin typeface="+mj-lt"/>
              </a:rPr>
              <a:t>/sepsis-ccs</a:t>
            </a:r>
          </a:p>
        </p:txBody>
      </p:sp>
    </p:spTree>
    <p:extLst>
      <p:ext uri="{BB962C8B-B14F-4D97-AF65-F5344CB8AC3E}">
        <p14:creationId xmlns:p14="http://schemas.microsoft.com/office/powerpoint/2010/main" val="408519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B534-415A-45C9-A9C4-54FA7DD5BC74}"/>
              </a:ext>
            </a:extLst>
          </p:cNvPr>
          <p:cNvSpPr>
            <a:spLocks noGrp="1"/>
          </p:cNvSpPr>
          <p:nvPr>
            <p:ph type="title"/>
          </p:nvPr>
        </p:nvSpPr>
        <p:spPr/>
        <p:txBody>
          <a:bodyPr>
            <a:normAutofit fontScale="90000"/>
          </a:bodyPr>
          <a:lstStyle/>
          <a:p>
            <a:r>
              <a:rPr lang="en-AU" dirty="0"/>
              <a:t>Acknowledgement of Country</a:t>
            </a:r>
          </a:p>
        </p:txBody>
      </p:sp>
      <p:sp>
        <p:nvSpPr>
          <p:cNvPr id="3" name="Content Placeholder 2">
            <a:extLst>
              <a:ext uri="{FF2B5EF4-FFF2-40B4-BE49-F238E27FC236}">
                <a16:creationId xmlns:a16="http://schemas.microsoft.com/office/drawing/2014/main" id="{FBE35F50-4CB6-4E94-8B6A-CF5A4A273602}"/>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95AA3156-42C6-4F74-B776-6D659211BB5E}"/>
              </a:ext>
            </a:extLst>
          </p:cNvPr>
          <p:cNvPicPr>
            <a:picLocks noChangeAspect="1"/>
          </p:cNvPicPr>
          <p:nvPr/>
        </p:nvPicPr>
        <p:blipFill>
          <a:blip r:embed="rId3"/>
          <a:stretch>
            <a:fillRect/>
          </a:stretch>
        </p:blipFill>
        <p:spPr>
          <a:xfrm>
            <a:off x="2639616" y="2996952"/>
            <a:ext cx="5895343" cy="1944793"/>
          </a:xfrm>
          <a:prstGeom prst="rect">
            <a:avLst/>
          </a:prstGeom>
        </p:spPr>
      </p:pic>
    </p:spTree>
    <p:extLst>
      <p:ext uri="{BB962C8B-B14F-4D97-AF65-F5344CB8AC3E}">
        <p14:creationId xmlns:p14="http://schemas.microsoft.com/office/powerpoint/2010/main" val="713922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D41DE0-8051-4138-95B4-26B7A38A91DD}"/>
              </a:ext>
            </a:extLst>
          </p:cNvPr>
          <p:cNvPicPr>
            <a:picLocks noChangeAspect="1"/>
          </p:cNvPicPr>
          <p:nvPr/>
        </p:nvPicPr>
        <p:blipFill>
          <a:blip r:embed="rId3"/>
          <a:stretch>
            <a:fillRect/>
          </a:stretch>
        </p:blipFill>
        <p:spPr>
          <a:xfrm>
            <a:off x="767408" y="1052736"/>
            <a:ext cx="5449597" cy="5691987"/>
          </a:xfrm>
          <a:prstGeom prst="rect">
            <a:avLst/>
          </a:prstGeom>
        </p:spPr>
      </p:pic>
      <p:sp>
        <p:nvSpPr>
          <p:cNvPr id="4" name="TextBox 3">
            <a:extLst>
              <a:ext uri="{FF2B5EF4-FFF2-40B4-BE49-F238E27FC236}">
                <a16:creationId xmlns:a16="http://schemas.microsoft.com/office/drawing/2014/main" id="{A228464A-FAA0-43C1-B10C-A48A4F4E7095}"/>
              </a:ext>
            </a:extLst>
          </p:cNvPr>
          <p:cNvSpPr txBox="1"/>
          <p:nvPr/>
        </p:nvSpPr>
        <p:spPr>
          <a:xfrm>
            <a:off x="7176120" y="1543868"/>
            <a:ext cx="1944216" cy="3770263"/>
          </a:xfrm>
          <a:prstGeom prst="rect">
            <a:avLst/>
          </a:prstGeom>
          <a:noFill/>
        </p:spPr>
        <p:txBody>
          <a:bodyPr wrap="square" rtlCol="0">
            <a:spAutoFit/>
          </a:bodyPr>
          <a:lstStyle/>
          <a:p>
            <a:r>
              <a:rPr lang="en-AU" sz="23900" dirty="0">
                <a:solidFill>
                  <a:srgbClr val="FFFF00"/>
                </a:solidFill>
                <a:sym typeface="Wingdings" panose="05000000000000000000" pitchFamily="2" charset="2"/>
              </a:rPr>
              <a:t></a:t>
            </a:r>
            <a:endParaRPr lang="en-AU" sz="23900" dirty="0">
              <a:solidFill>
                <a:srgbClr val="FFFF00"/>
              </a:solidFill>
            </a:endParaRPr>
          </a:p>
        </p:txBody>
      </p:sp>
    </p:spTree>
    <p:extLst>
      <p:ext uri="{BB962C8B-B14F-4D97-AF65-F5344CB8AC3E}">
        <p14:creationId xmlns:p14="http://schemas.microsoft.com/office/powerpoint/2010/main" val="12054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normAutofit fontScale="90000"/>
          </a:bodyPr>
          <a:lstStyle/>
          <a:p>
            <a:r>
              <a:rPr lang="en-AU" altLang="en-US" dirty="0"/>
              <a:t>About the Commission</a:t>
            </a:r>
          </a:p>
        </p:txBody>
      </p:sp>
      <p:sp>
        <p:nvSpPr>
          <p:cNvPr id="4" name="Content Placeholder 3">
            <a:extLst>
              <a:ext uri="{FF2B5EF4-FFF2-40B4-BE49-F238E27FC236}">
                <a16:creationId xmlns:a16="http://schemas.microsoft.com/office/drawing/2014/main" id="{2885E82A-EEBA-40C4-B3A5-C69358984ACB}"/>
              </a:ext>
            </a:extLst>
          </p:cNvPr>
          <p:cNvSpPr>
            <a:spLocks noGrp="1"/>
          </p:cNvSpPr>
          <p:nvPr>
            <p:ph idx="1"/>
          </p:nvPr>
        </p:nvSpPr>
        <p:spPr>
          <a:xfrm>
            <a:off x="723332" y="2206171"/>
            <a:ext cx="10989292" cy="3970792"/>
          </a:xfrm>
        </p:spPr>
        <p:txBody>
          <a:bodyPr>
            <a:normAutofit/>
          </a:bodyPr>
          <a:lstStyle/>
          <a:p>
            <a:r>
              <a:rPr lang="en-AU" dirty="0"/>
              <a:t>Leads and coordinates nationally</a:t>
            </a:r>
          </a:p>
          <a:p>
            <a:r>
              <a:rPr lang="en-AU" dirty="0"/>
              <a:t>Funded by all Australian governments</a:t>
            </a:r>
          </a:p>
          <a:p>
            <a:pPr marL="0" indent="0">
              <a:buNone/>
            </a:pPr>
            <a:r>
              <a:rPr lang="en-AU" i="1" dirty="0"/>
              <a:t>National Health Reform Act (2011)</a:t>
            </a:r>
          </a:p>
          <a:p>
            <a:r>
              <a:rPr lang="en-AU" dirty="0"/>
              <a:t>Formulate </a:t>
            </a:r>
            <a:r>
              <a:rPr lang="en-AU" b="1" dirty="0"/>
              <a:t>standards &amp; indicators </a:t>
            </a:r>
            <a:r>
              <a:rPr lang="en-AU" dirty="0"/>
              <a:t>relating to clinical conditions</a:t>
            </a:r>
          </a:p>
          <a:p>
            <a:r>
              <a:rPr lang="en-AU" dirty="0"/>
              <a:t>Advise Health Ministers on national clinical standards</a:t>
            </a:r>
          </a:p>
          <a:p>
            <a:r>
              <a:rPr lang="en-AU" dirty="0"/>
              <a:t>Promote, support and encourage implementation</a:t>
            </a:r>
          </a:p>
          <a:p>
            <a:r>
              <a:rPr lang="en-AU" dirty="0"/>
              <a:t>Monitor implementation and impact</a:t>
            </a:r>
          </a:p>
          <a:p>
            <a:endParaRPr lang="en-AU" dirty="0"/>
          </a:p>
        </p:txBody>
      </p:sp>
      <p:sp>
        <p:nvSpPr>
          <p:cNvPr id="4101" name="Slide Number Placeholder 3"/>
          <p:cNvSpPr>
            <a:spLocks noGrp="1"/>
          </p:cNvSpPr>
          <p:nvPr>
            <p:ph type="sldNum" sz="quarter" idx="4294967295"/>
          </p:nvPr>
        </p:nvSpPr>
        <p:spPr>
          <a:xfrm>
            <a:off x="9347200" y="6248400"/>
            <a:ext cx="2844800" cy="457200"/>
          </a:xfrm>
          <a:prstGeom prst="rect">
            <a:avLst/>
          </a:prstGeom>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defTabSz="914400" eaLnBrk="1" fontAlgn="base" hangingPunct="1">
              <a:spcBef>
                <a:spcPct val="0"/>
              </a:spcBef>
              <a:spcAft>
                <a:spcPct val="0"/>
              </a:spcAft>
              <a:buClrTx/>
              <a:buSzTx/>
              <a:buNone/>
              <a:defRPr/>
            </a:pPr>
            <a:fld id="{6CB11032-5129-4257-8F7D-9CDBB5464797}" type="slidenum">
              <a:rPr lang="en-AU" altLang="en-US" sz="1400">
                <a:solidFill>
                  <a:srgbClr val="000000"/>
                </a:solidFill>
              </a:rPr>
              <a:pPr defTabSz="914400" eaLnBrk="1" fontAlgn="base" hangingPunct="1">
                <a:spcBef>
                  <a:spcPct val="0"/>
                </a:spcBef>
                <a:spcAft>
                  <a:spcPct val="0"/>
                </a:spcAft>
                <a:buClrTx/>
                <a:buSzTx/>
                <a:buNone/>
                <a:defRPr/>
              </a:pPr>
              <a:t>4</a:t>
            </a:fld>
            <a:endParaRPr lang="en-AU" altLang="en-US" sz="1400" dirty="0">
              <a:solidFill>
                <a:srgbClr val="000000"/>
              </a:solidFill>
            </a:endParaRPr>
          </a:p>
        </p:txBody>
      </p:sp>
    </p:spTree>
    <p:extLst>
      <p:ext uri="{BB962C8B-B14F-4D97-AF65-F5344CB8AC3E}">
        <p14:creationId xmlns:p14="http://schemas.microsoft.com/office/powerpoint/2010/main" val="257191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638300" y="360000"/>
            <a:ext cx="8172450" cy="100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endParaRPr lang="en-AU" altLang="en-US" kern="0" dirty="0">
              <a:solidFill>
                <a:srgbClr val="006699"/>
              </a:solidFill>
            </a:endParaRPr>
          </a:p>
        </p:txBody>
      </p:sp>
      <p:sp>
        <p:nvSpPr>
          <p:cNvPr id="3" name="Content Placeholder 2">
            <a:extLst>
              <a:ext uri="{FF2B5EF4-FFF2-40B4-BE49-F238E27FC236}">
                <a16:creationId xmlns:a16="http://schemas.microsoft.com/office/drawing/2014/main" id="{93BD6027-3A27-4F2E-94B9-5A2453B97B9F}"/>
              </a:ext>
            </a:extLst>
          </p:cNvPr>
          <p:cNvSpPr>
            <a:spLocks noGrp="1"/>
          </p:cNvSpPr>
          <p:nvPr>
            <p:ph idx="1"/>
          </p:nvPr>
        </p:nvSpPr>
        <p:spPr/>
        <p:txBody>
          <a:bodyPr/>
          <a:lstStyle/>
          <a:p>
            <a:pPr marL="285750" indent="-285750">
              <a:spcAft>
                <a:spcPts val="1200"/>
              </a:spcAft>
            </a:pPr>
            <a:r>
              <a:rPr lang="en-AU" dirty="0"/>
              <a:t>Up to 10 </a:t>
            </a:r>
            <a:r>
              <a:rPr lang="en-AU" b="1" dirty="0"/>
              <a:t>quality statements</a:t>
            </a:r>
          </a:p>
          <a:p>
            <a:pPr marL="285750" indent="-285750">
              <a:spcAft>
                <a:spcPts val="1200"/>
              </a:spcAft>
            </a:pPr>
            <a:r>
              <a:rPr lang="en-AU" dirty="0"/>
              <a:t>Describe the clinical care a </a:t>
            </a:r>
            <a:r>
              <a:rPr lang="en-AU" b="1" u="sng" dirty="0"/>
              <a:t>patient</a:t>
            </a:r>
            <a:r>
              <a:rPr lang="en-AU" dirty="0"/>
              <a:t> should be offered</a:t>
            </a:r>
          </a:p>
          <a:p>
            <a:pPr marL="285750" indent="-285750">
              <a:spcAft>
                <a:spcPts val="1200"/>
              </a:spcAft>
            </a:pPr>
            <a:r>
              <a:rPr lang="en-AU" dirty="0"/>
              <a:t>Focus on parts of the </a:t>
            </a:r>
            <a:r>
              <a:rPr lang="en-AU" b="1" dirty="0"/>
              <a:t>patient journey </a:t>
            </a:r>
            <a:r>
              <a:rPr lang="en-AU" dirty="0"/>
              <a:t>which are quality improvement priorities or crucial to effective care</a:t>
            </a:r>
          </a:p>
          <a:p>
            <a:pPr marL="285750" indent="-285750">
              <a:spcAft>
                <a:spcPts val="1200"/>
              </a:spcAft>
            </a:pPr>
            <a:r>
              <a:rPr lang="en-AU" dirty="0"/>
              <a:t>Are </a:t>
            </a:r>
            <a:r>
              <a:rPr lang="en-AU" u="sng" dirty="0"/>
              <a:t>not</a:t>
            </a:r>
            <a:r>
              <a:rPr lang="en-AU" dirty="0"/>
              <a:t> clinical practice guidelines but are </a:t>
            </a:r>
            <a:r>
              <a:rPr lang="en-AU" u="sng" dirty="0"/>
              <a:t>based</a:t>
            </a:r>
            <a:r>
              <a:rPr lang="en-AU" dirty="0"/>
              <a:t> on guidelines</a:t>
            </a:r>
          </a:p>
          <a:p>
            <a:pPr marL="285750" indent="-285750">
              <a:spcAft>
                <a:spcPts val="1200"/>
              </a:spcAft>
            </a:pPr>
            <a:r>
              <a:rPr lang="en-AU" dirty="0"/>
              <a:t>Include </a:t>
            </a:r>
            <a:r>
              <a:rPr lang="en-AU" b="1" dirty="0"/>
              <a:t>indicators</a:t>
            </a:r>
            <a:r>
              <a:rPr lang="en-AU" dirty="0"/>
              <a:t> to allow monitoring</a:t>
            </a:r>
          </a:p>
          <a:p>
            <a:endParaRPr lang="en-AU" dirty="0"/>
          </a:p>
        </p:txBody>
      </p:sp>
      <p:sp>
        <p:nvSpPr>
          <p:cNvPr id="17413" name="Slide Number Placeholder 3"/>
          <p:cNvSpPr>
            <a:spLocks noGrp="1"/>
          </p:cNvSpPr>
          <p:nvPr>
            <p:ph type="sldNum" sz="quarter" idx="4294967295"/>
          </p:nvPr>
        </p:nvSpPr>
        <p:spPr>
          <a:xfrm>
            <a:off x="9347200" y="6248400"/>
            <a:ext cx="2844800" cy="457200"/>
          </a:xfrm>
          <a:prstGeom prst="rect">
            <a:avLst/>
          </a:prstGeom>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defTabSz="914400" eaLnBrk="1" fontAlgn="base" hangingPunct="1">
              <a:spcBef>
                <a:spcPct val="0"/>
              </a:spcBef>
              <a:spcAft>
                <a:spcPct val="0"/>
              </a:spcAft>
              <a:buClrTx/>
              <a:buSzTx/>
              <a:buNone/>
              <a:defRPr/>
            </a:pPr>
            <a:fld id="{50154957-19B2-4EBF-B6E6-9956772DA429}" type="slidenum">
              <a:rPr lang="en-AU" altLang="en-US" sz="1400">
                <a:solidFill>
                  <a:srgbClr val="000000"/>
                </a:solidFill>
              </a:rPr>
              <a:pPr defTabSz="914400" eaLnBrk="1" fontAlgn="base" hangingPunct="1">
                <a:spcBef>
                  <a:spcPct val="0"/>
                </a:spcBef>
                <a:spcAft>
                  <a:spcPct val="0"/>
                </a:spcAft>
                <a:buClrTx/>
                <a:buSzTx/>
                <a:buNone/>
                <a:defRPr/>
              </a:pPr>
              <a:t>5</a:t>
            </a:fld>
            <a:endParaRPr lang="en-AU" altLang="en-US" sz="1400" dirty="0">
              <a:solidFill>
                <a:srgbClr val="000000"/>
              </a:solidFill>
            </a:endParaRPr>
          </a:p>
        </p:txBody>
      </p:sp>
      <p:sp>
        <p:nvSpPr>
          <p:cNvPr id="5" name="Title 4">
            <a:extLst>
              <a:ext uri="{FF2B5EF4-FFF2-40B4-BE49-F238E27FC236}">
                <a16:creationId xmlns:a16="http://schemas.microsoft.com/office/drawing/2014/main" id="{75377AA5-6B7E-40B1-BEF2-E743519C3AFB}"/>
              </a:ext>
            </a:extLst>
          </p:cNvPr>
          <p:cNvSpPr>
            <a:spLocks noGrp="1"/>
          </p:cNvSpPr>
          <p:nvPr>
            <p:ph type="title"/>
          </p:nvPr>
        </p:nvSpPr>
        <p:spPr/>
        <p:txBody>
          <a:bodyPr>
            <a:normAutofit fontScale="90000"/>
          </a:bodyPr>
          <a:lstStyle/>
          <a:p>
            <a:r>
              <a:rPr lang="en-AU" altLang="en-US" kern="0" dirty="0"/>
              <a:t>Clinical care standards</a:t>
            </a:r>
            <a:endParaRPr lang="en-AU" dirty="0"/>
          </a:p>
        </p:txBody>
      </p:sp>
    </p:spTree>
    <p:extLst>
      <p:ext uri="{BB962C8B-B14F-4D97-AF65-F5344CB8AC3E}">
        <p14:creationId xmlns:p14="http://schemas.microsoft.com/office/powerpoint/2010/main" val="391671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2BFE-8607-4BED-B952-F3FD78DE0856}"/>
              </a:ext>
            </a:extLst>
          </p:cNvPr>
          <p:cNvSpPr>
            <a:spLocks noGrp="1"/>
          </p:cNvSpPr>
          <p:nvPr>
            <p:ph type="title"/>
          </p:nvPr>
        </p:nvSpPr>
        <p:spPr/>
        <p:txBody>
          <a:bodyPr>
            <a:normAutofit fontScale="90000"/>
          </a:bodyPr>
          <a:lstStyle/>
          <a:p>
            <a:r>
              <a:rPr lang="en-AU" dirty="0"/>
              <a:t>National Sepsis Program</a:t>
            </a:r>
          </a:p>
        </p:txBody>
      </p:sp>
      <p:sp>
        <p:nvSpPr>
          <p:cNvPr id="3" name="Content Placeholder 2">
            <a:extLst>
              <a:ext uri="{FF2B5EF4-FFF2-40B4-BE49-F238E27FC236}">
                <a16:creationId xmlns:a16="http://schemas.microsoft.com/office/drawing/2014/main" id="{0408C85A-7C72-4D78-92B3-5A653C2C2F11}"/>
              </a:ext>
            </a:extLst>
          </p:cNvPr>
          <p:cNvSpPr>
            <a:spLocks noGrp="1"/>
          </p:cNvSpPr>
          <p:nvPr>
            <p:ph idx="1"/>
          </p:nvPr>
        </p:nvSpPr>
        <p:spPr>
          <a:xfrm>
            <a:off x="723333" y="2206171"/>
            <a:ext cx="6884835" cy="3970792"/>
          </a:xfrm>
        </p:spPr>
        <p:txBody>
          <a:bodyPr>
            <a:normAutofit/>
          </a:bodyPr>
          <a:lstStyle/>
          <a:p>
            <a:r>
              <a:rPr lang="en-AU" dirty="0"/>
              <a:t>$1.5m Department of Health funding (June 2020)</a:t>
            </a:r>
          </a:p>
          <a:p>
            <a:r>
              <a:rPr lang="en-AU" dirty="0"/>
              <a:t>In partnership with The George Institute for Global Health</a:t>
            </a:r>
          </a:p>
          <a:p>
            <a:r>
              <a:rPr lang="en-AU" b="0" i="0" dirty="0">
                <a:effectLst/>
                <a:latin typeface="OpenSans"/>
              </a:rPr>
              <a:t>Improving sepsis recognition and awareness</a:t>
            </a:r>
          </a:p>
          <a:p>
            <a:r>
              <a:rPr lang="en-AU" dirty="0">
                <a:latin typeface="OpenSans"/>
              </a:rPr>
              <a:t>N</a:t>
            </a:r>
            <a:r>
              <a:rPr lang="en-AU" b="0" i="0" dirty="0">
                <a:effectLst/>
                <a:latin typeface="OpenSans"/>
              </a:rPr>
              <a:t>ationally agreed sepsis clinical guidance materials</a:t>
            </a:r>
          </a:p>
          <a:p>
            <a:r>
              <a:rPr lang="en-AU" b="0" i="0" dirty="0">
                <a:effectLst/>
                <a:latin typeface="OpenSans"/>
              </a:rPr>
              <a:t>Strengthening care for sepsis survivors.</a:t>
            </a:r>
          </a:p>
          <a:p>
            <a:endParaRPr lang="en-AU" dirty="0"/>
          </a:p>
          <a:p>
            <a:endParaRPr lang="en-AU" dirty="0"/>
          </a:p>
          <a:p>
            <a:endParaRPr lang="en-AU" dirty="0"/>
          </a:p>
        </p:txBody>
      </p:sp>
      <p:pic>
        <p:nvPicPr>
          <p:cNvPr id="4" name="Picture 3">
            <a:extLst>
              <a:ext uri="{FF2B5EF4-FFF2-40B4-BE49-F238E27FC236}">
                <a16:creationId xmlns:a16="http://schemas.microsoft.com/office/drawing/2014/main" id="{8A72FF6C-F7BD-4D0D-99D2-D10FDF913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0507" y="1430528"/>
            <a:ext cx="3356443" cy="47554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197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638300" y="360000"/>
            <a:ext cx="8562156" cy="100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endParaRPr lang="en-AU" altLang="en-US" kern="0" dirty="0">
              <a:solidFill>
                <a:srgbClr val="006699"/>
              </a:solidFill>
            </a:endParaRPr>
          </a:p>
        </p:txBody>
      </p:sp>
      <p:sp>
        <p:nvSpPr>
          <p:cNvPr id="2" name="Title 1">
            <a:extLst>
              <a:ext uri="{FF2B5EF4-FFF2-40B4-BE49-F238E27FC236}">
                <a16:creationId xmlns:a16="http://schemas.microsoft.com/office/drawing/2014/main" id="{91CCE4B9-7931-4F31-82B2-548BBC00E7EB}"/>
              </a:ext>
            </a:extLst>
          </p:cNvPr>
          <p:cNvSpPr>
            <a:spLocks noGrp="1"/>
          </p:cNvSpPr>
          <p:nvPr>
            <p:ph type="title"/>
          </p:nvPr>
        </p:nvSpPr>
        <p:spPr>
          <a:xfrm>
            <a:off x="604143" y="1147223"/>
            <a:ext cx="10630469" cy="469900"/>
          </a:xfrm>
        </p:spPr>
        <p:txBody>
          <a:bodyPr>
            <a:normAutofit fontScale="90000"/>
          </a:bodyPr>
          <a:lstStyle/>
          <a:p>
            <a:r>
              <a:rPr lang="en-AU" dirty="0"/>
              <a:t>Clinical care standard development</a:t>
            </a:r>
          </a:p>
        </p:txBody>
      </p:sp>
      <p:sp>
        <p:nvSpPr>
          <p:cNvPr id="16388" name="Rectangle 3"/>
          <p:cNvSpPr>
            <a:spLocks noGrp="1" noChangeArrowheads="1"/>
          </p:cNvSpPr>
          <p:nvPr>
            <p:ph idx="1"/>
          </p:nvPr>
        </p:nvSpPr>
        <p:spPr/>
        <p:txBody>
          <a:bodyPr/>
          <a:lstStyle/>
          <a:p>
            <a:pPr marL="0" indent="0">
              <a:buNone/>
            </a:pPr>
            <a:endParaRPr lang="en-US" altLang="en-US" sz="2400" dirty="0"/>
          </a:p>
          <a:p>
            <a:pPr marL="0" indent="0">
              <a:buNone/>
            </a:pPr>
            <a:endParaRPr lang="en-AU" altLang="en-US" sz="2400" dirty="0"/>
          </a:p>
        </p:txBody>
      </p:sp>
      <p:sp>
        <p:nvSpPr>
          <p:cNvPr id="16389" name="Slide Number Placeholder 3"/>
          <p:cNvSpPr>
            <a:spLocks noGrp="1"/>
          </p:cNvSpPr>
          <p:nvPr>
            <p:ph type="sldNum" sz="quarter" idx="4294967295"/>
          </p:nvPr>
        </p:nvSpPr>
        <p:spPr>
          <a:xfrm>
            <a:off x="9347200" y="6248400"/>
            <a:ext cx="2844800" cy="457200"/>
          </a:xfrm>
          <a:prstGeom prst="rect">
            <a:avLst/>
          </a:prstGeom>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defTabSz="914400" eaLnBrk="1" fontAlgn="base" hangingPunct="1">
              <a:spcBef>
                <a:spcPct val="0"/>
              </a:spcBef>
              <a:spcAft>
                <a:spcPct val="0"/>
              </a:spcAft>
              <a:buClrTx/>
              <a:buSzTx/>
              <a:buNone/>
              <a:defRPr/>
            </a:pPr>
            <a:fld id="{B405EE93-2169-4B3F-B5BC-8CEC33AEB3CC}" type="slidenum">
              <a:rPr lang="en-AU" altLang="en-US" sz="1400">
                <a:solidFill>
                  <a:srgbClr val="000000"/>
                </a:solidFill>
              </a:rPr>
              <a:pPr defTabSz="914400" eaLnBrk="1" fontAlgn="base" hangingPunct="1">
                <a:spcBef>
                  <a:spcPct val="0"/>
                </a:spcBef>
                <a:spcAft>
                  <a:spcPct val="0"/>
                </a:spcAft>
                <a:buClrTx/>
                <a:buSzTx/>
                <a:buNone/>
                <a:defRPr/>
              </a:pPr>
              <a:t>7</a:t>
            </a:fld>
            <a:endParaRPr lang="en-AU" altLang="en-US" sz="1400" dirty="0">
              <a:solidFill>
                <a:srgbClr val="000000"/>
              </a:solidFill>
            </a:endParaRPr>
          </a:p>
        </p:txBody>
      </p:sp>
      <p:graphicFrame>
        <p:nvGraphicFramePr>
          <p:cNvPr id="8" name="Diagram 7"/>
          <p:cNvGraphicFramePr/>
          <p:nvPr>
            <p:extLst>
              <p:ext uri="{D42A27DB-BD31-4B8C-83A1-F6EECF244321}">
                <p14:modId xmlns:p14="http://schemas.microsoft.com/office/powerpoint/2010/main" val="1494898628"/>
              </p:ext>
            </p:extLst>
          </p:nvPr>
        </p:nvGraphicFramePr>
        <p:xfrm>
          <a:off x="1055440" y="1844824"/>
          <a:ext cx="9937104" cy="4653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98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56615-E01A-4919-96AC-0C914C6F9945}"/>
              </a:ext>
            </a:extLst>
          </p:cNvPr>
          <p:cNvSpPr>
            <a:spLocks noGrp="1"/>
          </p:cNvSpPr>
          <p:nvPr>
            <p:ph type="title"/>
          </p:nvPr>
        </p:nvSpPr>
        <p:spPr/>
        <p:txBody>
          <a:bodyPr>
            <a:normAutofit fontScale="90000"/>
          </a:bodyPr>
          <a:lstStyle/>
          <a:p>
            <a:r>
              <a:rPr lang="en-AU" dirty="0"/>
              <a:t>Purpose of indicators</a:t>
            </a:r>
          </a:p>
        </p:txBody>
      </p:sp>
      <p:sp>
        <p:nvSpPr>
          <p:cNvPr id="3" name="Content Placeholder 2">
            <a:extLst>
              <a:ext uri="{FF2B5EF4-FFF2-40B4-BE49-F238E27FC236}">
                <a16:creationId xmlns:a16="http://schemas.microsoft.com/office/drawing/2014/main" id="{7A864A9D-7F8F-4B31-8C8A-FD42998ED310}"/>
              </a:ext>
            </a:extLst>
          </p:cNvPr>
          <p:cNvSpPr>
            <a:spLocks noGrp="1"/>
          </p:cNvSpPr>
          <p:nvPr>
            <p:ph idx="1"/>
          </p:nvPr>
        </p:nvSpPr>
        <p:spPr/>
        <p:txBody>
          <a:bodyPr/>
          <a:lstStyle/>
          <a:p>
            <a:r>
              <a:rPr lang="en-AU" dirty="0"/>
              <a:t>Tool for local health services to use to monitor implementation of the quality statements</a:t>
            </a:r>
          </a:p>
          <a:p>
            <a:r>
              <a:rPr lang="en-AU" dirty="0"/>
              <a:t>Support local clinical quality improvement activities</a:t>
            </a:r>
          </a:p>
          <a:p>
            <a:r>
              <a:rPr lang="en-AU" dirty="0"/>
              <a:t>Allow consistent monitoring, implementation and evaluation of quality statements</a:t>
            </a:r>
          </a:p>
        </p:txBody>
      </p:sp>
      <p:pic>
        <p:nvPicPr>
          <p:cNvPr id="4" name="Picture 3">
            <a:extLst>
              <a:ext uri="{FF2B5EF4-FFF2-40B4-BE49-F238E27FC236}">
                <a16:creationId xmlns:a16="http://schemas.microsoft.com/office/drawing/2014/main" id="{83E96932-4D8C-4085-9952-4E47E09C2C5F}"/>
              </a:ext>
            </a:extLst>
          </p:cNvPr>
          <p:cNvPicPr>
            <a:picLocks noChangeAspect="1"/>
          </p:cNvPicPr>
          <p:nvPr/>
        </p:nvPicPr>
        <p:blipFill>
          <a:blip r:embed="rId3"/>
          <a:stretch>
            <a:fillRect/>
          </a:stretch>
        </p:blipFill>
        <p:spPr>
          <a:xfrm>
            <a:off x="2084967" y="4653136"/>
            <a:ext cx="7907197" cy="1012024"/>
          </a:xfrm>
          <a:prstGeom prst="rect">
            <a:avLst/>
          </a:prstGeom>
        </p:spPr>
      </p:pic>
      <p:sp>
        <p:nvSpPr>
          <p:cNvPr id="6" name="TextBox 5">
            <a:extLst>
              <a:ext uri="{FF2B5EF4-FFF2-40B4-BE49-F238E27FC236}">
                <a16:creationId xmlns:a16="http://schemas.microsoft.com/office/drawing/2014/main" id="{EFE364D3-7F7D-431D-892C-89F601B18208}"/>
              </a:ext>
            </a:extLst>
          </p:cNvPr>
          <p:cNvSpPr txBox="1"/>
          <p:nvPr/>
        </p:nvSpPr>
        <p:spPr>
          <a:xfrm>
            <a:off x="838199" y="6082236"/>
            <a:ext cx="9505056" cy="461665"/>
          </a:xfrm>
          <a:prstGeom prst="rect">
            <a:avLst/>
          </a:prstGeom>
          <a:noFill/>
        </p:spPr>
        <p:txBody>
          <a:bodyPr wrap="square">
            <a:spAutoFit/>
          </a:bodyPr>
          <a:lstStyle/>
          <a:p>
            <a:r>
              <a:rPr lang="en-AU" b="1" dirty="0">
                <a:solidFill>
                  <a:srgbClr val="FFFF00"/>
                </a:solidFill>
              </a:rPr>
              <a:t>https://meteor.aihw.gov.au/content/index.phtml/itemId/755589</a:t>
            </a:r>
          </a:p>
        </p:txBody>
      </p:sp>
    </p:spTree>
    <p:extLst>
      <p:ext uri="{BB962C8B-B14F-4D97-AF65-F5344CB8AC3E}">
        <p14:creationId xmlns:p14="http://schemas.microsoft.com/office/powerpoint/2010/main" val="384247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xfrm>
            <a:off x="6457950" y="4767263"/>
            <a:ext cx="2057400" cy="273844"/>
          </a:xfrm>
          <a:prstGeom prst="rect">
            <a:avLst/>
          </a:prstGeom>
          <a:noFill/>
        </p:spPr>
        <p:txBody>
          <a:bodyPr vert="horz" lIns="91440" tIns="45720" rIns="91440" bIns="45720" rtlCol="0" anchor="ctr"/>
          <a:lstStyle>
            <a:defPPr>
              <a:defRPr lang="en-US"/>
            </a:defPPr>
            <a:lvl1pPr marL="0" algn="r" defTabSz="914400" rtl="0" eaLnBrk="1" latinLnBrk="0" hangingPunct="1">
              <a:defRPr sz="1000" b="0" i="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ClrTx/>
              <a:buSzTx/>
              <a:buFontTx/>
              <a:buNone/>
              <a:defRPr/>
            </a:pPr>
            <a:fld id="{1625FA30-23AD-4B6B-A2FC-7A2854D7BA4B}" type="slidenum">
              <a:rPr lang="en-AU" altLang="en-US" smtClean="0"/>
              <a:pPr eaLnBrk="1" hangingPunct="1">
                <a:spcBef>
                  <a:spcPct val="0"/>
                </a:spcBef>
                <a:buClrTx/>
                <a:buSzTx/>
                <a:buFontTx/>
                <a:buNone/>
                <a:defRPr/>
              </a:pPr>
              <a:t>9</a:t>
            </a:fld>
            <a:endParaRPr lang="en-AU" altLang="en-US" sz="1000"/>
          </a:p>
        </p:txBody>
      </p:sp>
      <p:sp>
        <p:nvSpPr>
          <p:cNvPr id="9" name="Title 1"/>
          <p:cNvSpPr txBox="1">
            <a:spLocks/>
          </p:cNvSpPr>
          <p:nvPr/>
        </p:nvSpPr>
        <p:spPr>
          <a:xfrm>
            <a:off x="1982062" y="448507"/>
            <a:ext cx="856615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altLang="en-US" sz="3900" b="1" dirty="0">
              <a:solidFill>
                <a:srgbClr val="009999"/>
              </a:solidFill>
            </a:endParaRPr>
          </a:p>
        </p:txBody>
      </p:sp>
      <p:sp>
        <p:nvSpPr>
          <p:cNvPr id="17" name="Title 1"/>
          <p:cNvSpPr txBox="1">
            <a:spLocks/>
          </p:cNvSpPr>
          <p:nvPr/>
        </p:nvSpPr>
        <p:spPr>
          <a:xfrm>
            <a:off x="1317882" y="455663"/>
            <a:ext cx="8566151" cy="9469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altLang="en-US" sz="3900" b="1" dirty="0">
                <a:solidFill>
                  <a:srgbClr val="009999"/>
                </a:solidFill>
              </a:rPr>
              <a:t> </a:t>
            </a:r>
          </a:p>
        </p:txBody>
      </p:sp>
      <p:sp>
        <p:nvSpPr>
          <p:cNvPr id="18" name="Title 1"/>
          <p:cNvSpPr txBox="1">
            <a:spLocks/>
          </p:cNvSpPr>
          <p:nvPr/>
        </p:nvSpPr>
        <p:spPr>
          <a:xfrm>
            <a:off x="557341" y="521125"/>
            <a:ext cx="10721719" cy="81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altLang="en-US" sz="4800" b="1" dirty="0">
                <a:solidFill>
                  <a:srgbClr val="006699"/>
                </a:solidFill>
                <a:latin typeface="Arial" panose="020B0604020202020204" pitchFamily="34" charset="0"/>
                <a:cs typeface="Arial" panose="020B0604020202020204" pitchFamily="34" charset="0"/>
              </a:rPr>
              <a:t>Stakeholders</a:t>
            </a:r>
          </a:p>
        </p:txBody>
      </p:sp>
      <p:graphicFrame>
        <p:nvGraphicFramePr>
          <p:cNvPr id="2" name="Diagram 1"/>
          <p:cNvGraphicFramePr/>
          <p:nvPr>
            <p:extLst>
              <p:ext uri="{D42A27DB-BD31-4B8C-83A1-F6EECF244321}">
                <p14:modId xmlns:p14="http://schemas.microsoft.com/office/powerpoint/2010/main" val="3551972270"/>
              </p:ext>
            </p:extLst>
          </p:nvPr>
        </p:nvGraphicFramePr>
        <p:xfrm>
          <a:off x="1854199" y="1124744"/>
          <a:ext cx="8694013" cy="5704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1795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03B897B6-B89A-7543-BAC3-5E2A31A08D1A}"/>
    </a:ext>
  </a:extLst>
</a:theme>
</file>

<file path=ppt/theme/theme2.xml><?xml version="1.0" encoding="utf-8"?>
<a:theme xmlns:a="http://schemas.openxmlformats.org/drawingml/2006/main" name="1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8D0D9F73-9932-6C44-A3C2-F11D03EED246}"/>
    </a:ext>
  </a:extLst>
</a:theme>
</file>

<file path=ppt/theme/theme3.xml><?xml version="1.0" encoding="utf-8"?>
<a:theme xmlns:a="http://schemas.openxmlformats.org/drawingml/2006/main" name="2_Light Master">
  <a:themeElements>
    <a:clrScheme name="BCEW 1">
      <a:dk1>
        <a:srgbClr val="000000"/>
      </a:dk1>
      <a:lt1>
        <a:srgbClr val="FFFFFF"/>
      </a:lt1>
      <a:dk2>
        <a:srgbClr val="44546A"/>
      </a:dk2>
      <a:lt2>
        <a:srgbClr val="E7E6E6"/>
      </a:lt2>
      <a:accent1>
        <a:srgbClr val="4472C4"/>
      </a:accent1>
      <a:accent2>
        <a:srgbClr val="ED7D31"/>
      </a:accent2>
      <a:accent3>
        <a:srgbClr val="A5A5A5"/>
      </a:accent3>
      <a:accent4>
        <a:srgbClr val="FFD9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Q21-038-Cataratcs-CCS-Launch-Slide-Template-2021" id="{C5118ACB-822C-014A-A090-A5FFC6FB71DF}" vid="{7A1D07BA-8EE2-9741-B2AF-127E58EC6543}"/>
    </a:ext>
  </a:extLst>
</a:theme>
</file>

<file path=ppt/theme/theme4.xml><?xml version="1.0" encoding="utf-8"?>
<a:theme xmlns:a="http://schemas.openxmlformats.org/drawingml/2006/main" name="1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F0CA60F-057E-C449-A14D-52365A5C22F8}" vid="{425DF3BB-5B02-1D42-8C26-5E31BB58A5F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Light Master</Template>
  <TotalTime>24600</TotalTime>
  <Words>1308</Words>
  <Application>Microsoft Office PowerPoint</Application>
  <PresentationFormat>Widescreen</PresentationFormat>
  <Paragraphs>209</Paragraphs>
  <Slides>17</Slides>
  <Notes>17</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31" baseType="lpstr">
      <vt:lpstr>AppleSymbols</vt:lpstr>
      <vt:lpstr>OpenSans</vt:lpstr>
      <vt:lpstr>Trebuchet MS Regular</vt:lpstr>
      <vt:lpstr>Arial</vt:lpstr>
      <vt:lpstr>Calibri</vt:lpstr>
      <vt:lpstr>Courier New</vt:lpstr>
      <vt:lpstr>Open Sans</vt:lpstr>
      <vt:lpstr>Segoe UI</vt:lpstr>
      <vt:lpstr>Wingdings</vt:lpstr>
      <vt:lpstr>Light Master</vt:lpstr>
      <vt:lpstr>1_Light Master</vt:lpstr>
      <vt:lpstr>2_Light Master</vt:lpstr>
      <vt:lpstr>1_Custom Design</vt:lpstr>
      <vt:lpstr>think-cell Slide</vt:lpstr>
      <vt:lpstr>PowerPoint Presentation</vt:lpstr>
      <vt:lpstr>Acknowledgement of Country</vt:lpstr>
      <vt:lpstr>PowerPoint Presentation</vt:lpstr>
      <vt:lpstr>About the Commission</vt:lpstr>
      <vt:lpstr>Clinical care standards</vt:lpstr>
      <vt:lpstr>National Sepsis Program</vt:lpstr>
      <vt:lpstr>Clinical care standard development</vt:lpstr>
      <vt:lpstr>Purpose of indicators</vt:lpstr>
      <vt:lpstr>PowerPoint Presentation</vt:lpstr>
      <vt:lpstr>Development process and TWG </vt:lpstr>
      <vt:lpstr>National Safety and Quality Health Service Standards</vt:lpstr>
      <vt:lpstr>Tools for assessment and monitoring</vt:lpstr>
      <vt:lpstr>Indicator types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the  Cataract Clinical Care Standard  DATE HERE</dc:title>
  <dc:creator>Julia Richardson</dc:creator>
  <cp:lastModifiedBy>Luci Keeley</cp:lastModifiedBy>
  <cp:revision>873</cp:revision>
  <cp:lastPrinted>2022-04-04T00:35:53Z</cp:lastPrinted>
  <dcterms:created xsi:type="dcterms:W3CDTF">2021-06-29T06:29:55Z</dcterms:created>
  <dcterms:modified xsi:type="dcterms:W3CDTF">2023-07-27T01:44:53Z</dcterms:modified>
</cp:coreProperties>
</file>